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omments/comment1.xml" ContentType="application/vnd.openxmlformats-officedocument.presentationml.comment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26"/>
  </p:notesMasterIdLst>
  <p:handoutMasterIdLst>
    <p:handoutMasterId r:id="rId27"/>
  </p:handoutMasterIdLst>
  <p:sldIdLst>
    <p:sldId id="257" r:id="rId2"/>
    <p:sldId id="377" r:id="rId3"/>
    <p:sldId id="374" r:id="rId4"/>
    <p:sldId id="375" r:id="rId5"/>
    <p:sldId id="376" r:id="rId6"/>
    <p:sldId id="365" r:id="rId7"/>
    <p:sldId id="366" r:id="rId8"/>
    <p:sldId id="357" r:id="rId9"/>
    <p:sldId id="356" r:id="rId10"/>
    <p:sldId id="358" r:id="rId11"/>
    <p:sldId id="359" r:id="rId12"/>
    <p:sldId id="360" r:id="rId13"/>
    <p:sldId id="361" r:id="rId14"/>
    <p:sldId id="362" r:id="rId15"/>
    <p:sldId id="363" r:id="rId16"/>
    <p:sldId id="369" r:id="rId17"/>
    <p:sldId id="368" r:id="rId18"/>
    <p:sldId id="370" r:id="rId19"/>
    <p:sldId id="378" r:id="rId20"/>
    <p:sldId id="379" r:id="rId21"/>
    <p:sldId id="380" r:id="rId22"/>
    <p:sldId id="381" r:id="rId23"/>
    <p:sldId id="382" r:id="rId24"/>
    <p:sldId id="373" r:id="rId25"/>
  </p:sldIdLst>
  <p:sldSz cx="10693400" cy="7561263"/>
  <p:notesSz cx="7104063" cy="10234613"/>
  <p:custDataLst>
    <p:tags r:id="rId2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2106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421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632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84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605339" algn="l" defTabSz="104213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126408" algn="l" defTabSz="104213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647477" algn="l" defTabSz="104213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168543" algn="l" defTabSz="104213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sily Podobed" initials="VP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  <a:srgbClr val="05B9DD"/>
    <a:srgbClr val="37BEFB"/>
    <a:srgbClr val="3BAFF7"/>
    <a:srgbClr val="0A92E6"/>
    <a:srgbClr val="CC00FF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>
        <p:scale>
          <a:sx n="54" d="100"/>
          <a:sy n="54" d="100"/>
        </p:scale>
        <p:origin x="-1392" y="-39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-2976" y="-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14T18:00:11.428" idx="9">
    <p:pos x="3157" y="951"/>
    <p:text>Плохая фраза. Мой вариант:
Последние 8 лет мы занимаем одно из ведущих мест на рынке по рейтингам «Эксперт» и «Коммерсантъ Деньги»
либо
..ведущие места в рейтингах...
Пояснения: 
лидирующие места -- не очень хороший, хотя и прижившийся оборот (места сами не лидируют)
непонятно, ГДЕ мы занимаем эти многочисленные места? либо В рейтингах (тогда множественное число оправданно), либо НА рынке ПО рейтингам, но тогда должно быть единственное число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14T18:03:59.566" idx="8">
    <p:pos x="3646" y="2424"/>
    <p:text>Это скорее для Иры общий комментарий: в скобки берется опускаемая часть номера. Раньше можно было писать (+7 495) 645-21-15, сейчас набор 495 стал обязательным, поэтому надо просто писать +7 495 645-21-15. Брать в скобки только 495 некорректно -- оно не выпадает и не выпадало ни при каких условиях
(см. http://www.artlebedev.ru/kovodstvo/sections/91/, в конце)</p:text>
    <p:extLst>
      <p:ext uri="{C676402C-5697-4E1C-873F-D02D1690AC5C}">
        <p15:threadingInfo xmlns:p15="http://schemas.microsoft.com/office/powerpoint/2012/main" timeZoneBias="-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869" cy="512060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519" y="1"/>
            <a:ext cx="3077869" cy="512060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r">
              <a:defRPr sz="1300"/>
            </a:lvl1pPr>
          </a:lstStyle>
          <a:p>
            <a:fld id="{B8130FD5-0C33-4274-A6F1-21031C32F73A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907"/>
            <a:ext cx="3077869" cy="512060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519" y="9720907"/>
            <a:ext cx="3077869" cy="512060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r">
              <a:defRPr sz="1300"/>
            </a:lvl1pPr>
          </a:lstStyle>
          <a:p>
            <a:fld id="{ECC15318-9055-43B8-8147-C0A79EB51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6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869" cy="512060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519" y="1"/>
            <a:ext cx="3077869" cy="512060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r">
              <a:defRPr sz="1300"/>
            </a:lvl1pPr>
          </a:lstStyle>
          <a:p>
            <a:fld id="{376F89C7-04AA-43B6-AC6D-B2C7403DDF3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766763"/>
            <a:ext cx="542766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9" tIns="47755" rIns="95509" bIns="4775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2101"/>
            <a:ext cx="5683250" cy="4605246"/>
          </a:xfrm>
          <a:prstGeom prst="rect">
            <a:avLst/>
          </a:prstGeom>
        </p:spPr>
        <p:txBody>
          <a:bodyPr vert="horz" lIns="95509" tIns="47755" rIns="95509" bIns="4775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907"/>
            <a:ext cx="3077869" cy="512060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519" y="9720907"/>
            <a:ext cx="3077869" cy="512060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r">
              <a:defRPr sz="1300"/>
            </a:lvl1pPr>
          </a:lstStyle>
          <a:p>
            <a:fld id="{478C4827-AB70-4691-947F-C6928C21A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7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98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592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90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187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984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782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577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4827-AB70-4691-947F-C6928C21AD0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1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8200" y="766763"/>
            <a:ext cx="5427663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BF5B-CBB8-4677-8675-907D839D184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7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3872369" y="3095092"/>
            <a:ext cx="2951824" cy="1373979"/>
            <a:chOff x="2828305" y="2348880"/>
            <a:chExt cx="2524125" cy="1246187"/>
          </a:xfrm>
        </p:grpSpPr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3491880" y="2348880"/>
              <a:ext cx="1860550" cy="1246187"/>
            </a:xfrm>
            <a:custGeom>
              <a:avLst/>
              <a:gdLst/>
              <a:ahLst/>
              <a:cxnLst>
                <a:cxn ang="0">
                  <a:pos x="1467" y="1544"/>
                </a:cxn>
                <a:cxn ang="0">
                  <a:pos x="1140" y="3123"/>
                </a:cxn>
                <a:cxn ang="0">
                  <a:pos x="1299" y="3436"/>
                </a:cxn>
                <a:cxn ang="0">
                  <a:pos x="0" y="4599"/>
                </a:cxn>
                <a:cxn ang="0">
                  <a:pos x="1308" y="3436"/>
                </a:cxn>
                <a:cxn ang="0">
                  <a:pos x="1803" y="2809"/>
                </a:cxn>
                <a:cxn ang="0">
                  <a:pos x="1233" y="1236"/>
                </a:cxn>
                <a:cxn ang="0">
                  <a:pos x="1308" y="1230"/>
                </a:cxn>
                <a:cxn ang="0">
                  <a:pos x="1803" y="2809"/>
                </a:cxn>
                <a:cxn ang="0">
                  <a:pos x="3628" y="4332"/>
                </a:cxn>
                <a:cxn ang="0">
                  <a:pos x="3562" y="4599"/>
                </a:cxn>
                <a:cxn ang="0">
                  <a:pos x="3808" y="4395"/>
                </a:cxn>
                <a:cxn ang="0">
                  <a:pos x="3879" y="4165"/>
                </a:cxn>
                <a:cxn ang="0">
                  <a:pos x="3213" y="4156"/>
                </a:cxn>
                <a:cxn ang="0">
                  <a:pos x="3213" y="4608"/>
                </a:cxn>
                <a:cxn ang="0">
                  <a:pos x="3213" y="4546"/>
                </a:cxn>
                <a:cxn ang="0">
                  <a:pos x="3213" y="4218"/>
                </a:cxn>
                <a:cxn ang="0">
                  <a:pos x="2839" y="4165"/>
                </a:cxn>
                <a:cxn ang="0">
                  <a:pos x="2676" y="4165"/>
                </a:cxn>
                <a:cxn ang="0">
                  <a:pos x="2676" y="4599"/>
                </a:cxn>
                <a:cxn ang="0">
                  <a:pos x="2926" y="4599"/>
                </a:cxn>
                <a:cxn ang="0">
                  <a:pos x="2839" y="4165"/>
                </a:cxn>
                <a:cxn ang="0">
                  <a:pos x="3999" y="4381"/>
                </a:cxn>
                <a:cxn ang="0">
                  <a:pos x="4341" y="4572"/>
                </a:cxn>
                <a:cxn ang="0">
                  <a:pos x="4069" y="4381"/>
                </a:cxn>
                <a:cxn ang="0">
                  <a:pos x="4341" y="4187"/>
                </a:cxn>
                <a:cxn ang="0">
                  <a:pos x="5780" y="4165"/>
                </a:cxn>
                <a:cxn ang="0">
                  <a:pos x="5709" y="4616"/>
                </a:cxn>
                <a:cxn ang="0">
                  <a:pos x="6070" y="4599"/>
                </a:cxn>
                <a:cxn ang="0">
                  <a:pos x="5780" y="4165"/>
                </a:cxn>
                <a:cxn ang="0">
                  <a:pos x="6277" y="4332"/>
                </a:cxn>
                <a:cxn ang="0">
                  <a:pos x="6212" y="4599"/>
                </a:cxn>
                <a:cxn ang="0">
                  <a:pos x="6462" y="4395"/>
                </a:cxn>
                <a:cxn ang="0">
                  <a:pos x="6527" y="4165"/>
                </a:cxn>
                <a:cxn ang="0">
                  <a:pos x="6672" y="4165"/>
                </a:cxn>
                <a:cxn ang="0">
                  <a:pos x="6737" y="4599"/>
                </a:cxn>
                <a:cxn ang="0">
                  <a:pos x="6885" y="4165"/>
                </a:cxn>
                <a:cxn ang="0">
                  <a:pos x="4973" y="4421"/>
                </a:cxn>
                <a:cxn ang="0">
                  <a:pos x="4889" y="4536"/>
                </a:cxn>
                <a:cxn ang="0">
                  <a:pos x="4994" y="4577"/>
                </a:cxn>
                <a:cxn ang="0">
                  <a:pos x="5184" y="4227"/>
                </a:cxn>
                <a:cxn ang="0">
                  <a:pos x="5250" y="4165"/>
                </a:cxn>
                <a:cxn ang="0">
                  <a:pos x="4412" y="4599"/>
                </a:cxn>
                <a:cxn ang="0">
                  <a:pos x="4532" y="4493"/>
                </a:cxn>
                <a:cxn ang="0">
                  <a:pos x="4835" y="4599"/>
                </a:cxn>
                <a:cxn ang="0">
                  <a:pos x="4558" y="4431"/>
                </a:cxn>
                <a:cxn ang="0">
                  <a:pos x="4629" y="4284"/>
                </a:cxn>
                <a:cxn ang="0">
                  <a:pos x="5347" y="4227"/>
                </a:cxn>
                <a:cxn ang="0">
                  <a:pos x="5448" y="4599"/>
                </a:cxn>
                <a:cxn ang="0">
                  <a:pos x="5612" y="4227"/>
                </a:cxn>
                <a:cxn ang="0">
                  <a:pos x="5347" y="4227"/>
                </a:cxn>
              </a:cxnLst>
              <a:rect l="0" t="0" r="r" b="b"/>
              <a:pathLst>
                <a:path w="6885" h="4616">
                  <a:moveTo>
                    <a:pt x="1304" y="3345"/>
                  </a:moveTo>
                  <a:cubicBezTo>
                    <a:pt x="1392" y="3345"/>
                    <a:pt x="1464" y="3247"/>
                    <a:pt x="1467" y="3123"/>
                  </a:cubicBezTo>
                  <a:lnTo>
                    <a:pt x="1467" y="1544"/>
                  </a:lnTo>
                  <a:cubicBezTo>
                    <a:pt x="1464" y="1420"/>
                    <a:pt x="1392" y="1322"/>
                    <a:pt x="1304" y="1322"/>
                  </a:cubicBezTo>
                  <a:cubicBezTo>
                    <a:pt x="1215" y="1322"/>
                    <a:pt x="1143" y="1421"/>
                    <a:pt x="1140" y="1545"/>
                  </a:cubicBezTo>
                  <a:lnTo>
                    <a:pt x="1140" y="3123"/>
                  </a:lnTo>
                  <a:cubicBezTo>
                    <a:pt x="1143" y="3246"/>
                    <a:pt x="1215" y="3345"/>
                    <a:pt x="1304" y="3345"/>
                  </a:cubicBezTo>
                  <a:close/>
                  <a:moveTo>
                    <a:pt x="1299" y="3436"/>
                  </a:moveTo>
                  <a:lnTo>
                    <a:pt x="1299" y="3436"/>
                  </a:lnTo>
                  <a:cubicBezTo>
                    <a:pt x="1000" y="3436"/>
                    <a:pt x="818" y="3168"/>
                    <a:pt x="806" y="2815"/>
                  </a:cubicBezTo>
                  <a:cubicBezTo>
                    <a:pt x="805" y="2809"/>
                    <a:pt x="805" y="2612"/>
                    <a:pt x="805" y="2404"/>
                  </a:cubicBezTo>
                  <a:lnTo>
                    <a:pt x="0" y="4599"/>
                  </a:lnTo>
                  <a:lnTo>
                    <a:pt x="1146" y="4599"/>
                  </a:lnTo>
                  <a:lnTo>
                    <a:pt x="1620" y="3306"/>
                  </a:lnTo>
                  <a:cubicBezTo>
                    <a:pt x="1540" y="3388"/>
                    <a:pt x="1435" y="3436"/>
                    <a:pt x="1308" y="3436"/>
                  </a:cubicBezTo>
                  <a:lnTo>
                    <a:pt x="1299" y="3436"/>
                  </a:lnTo>
                  <a:close/>
                  <a:moveTo>
                    <a:pt x="1803" y="2809"/>
                  </a:moveTo>
                  <a:lnTo>
                    <a:pt x="1803" y="2809"/>
                  </a:lnTo>
                  <a:lnTo>
                    <a:pt x="2833" y="0"/>
                  </a:lnTo>
                  <a:lnTo>
                    <a:pt x="1687" y="0"/>
                  </a:lnTo>
                  <a:lnTo>
                    <a:pt x="1233" y="1236"/>
                  </a:lnTo>
                  <a:cubicBezTo>
                    <a:pt x="1255" y="1232"/>
                    <a:pt x="1276" y="1230"/>
                    <a:pt x="1299" y="1230"/>
                  </a:cubicBezTo>
                  <a:cubicBezTo>
                    <a:pt x="1301" y="1230"/>
                    <a:pt x="1302" y="1230"/>
                    <a:pt x="1304" y="1230"/>
                  </a:cubicBezTo>
                  <a:cubicBezTo>
                    <a:pt x="1306" y="1230"/>
                    <a:pt x="1307" y="1230"/>
                    <a:pt x="1308" y="1230"/>
                  </a:cubicBezTo>
                  <a:cubicBezTo>
                    <a:pt x="1613" y="1230"/>
                    <a:pt x="1795" y="1567"/>
                    <a:pt x="1803" y="1925"/>
                  </a:cubicBezTo>
                  <a:lnTo>
                    <a:pt x="1803" y="2803"/>
                  </a:lnTo>
                  <a:cubicBezTo>
                    <a:pt x="1803" y="2805"/>
                    <a:pt x="1803" y="2807"/>
                    <a:pt x="1803" y="2809"/>
                  </a:cubicBezTo>
                  <a:close/>
                  <a:moveTo>
                    <a:pt x="3808" y="4332"/>
                  </a:moveTo>
                  <a:lnTo>
                    <a:pt x="3808" y="4332"/>
                  </a:lnTo>
                  <a:lnTo>
                    <a:pt x="3628" y="4332"/>
                  </a:lnTo>
                  <a:lnTo>
                    <a:pt x="3628" y="4165"/>
                  </a:lnTo>
                  <a:lnTo>
                    <a:pt x="3562" y="4165"/>
                  </a:lnTo>
                  <a:lnTo>
                    <a:pt x="3562" y="4599"/>
                  </a:lnTo>
                  <a:lnTo>
                    <a:pt x="3628" y="4599"/>
                  </a:lnTo>
                  <a:lnTo>
                    <a:pt x="3628" y="4395"/>
                  </a:lnTo>
                  <a:lnTo>
                    <a:pt x="3808" y="4395"/>
                  </a:lnTo>
                  <a:lnTo>
                    <a:pt x="3808" y="4599"/>
                  </a:lnTo>
                  <a:lnTo>
                    <a:pt x="3879" y="4599"/>
                  </a:lnTo>
                  <a:lnTo>
                    <a:pt x="3879" y="4165"/>
                  </a:lnTo>
                  <a:lnTo>
                    <a:pt x="3808" y="4165"/>
                  </a:lnTo>
                  <a:lnTo>
                    <a:pt x="3808" y="4332"/>
                  </a:lnTo>
                  <a:close/>
                  <a:moveTo>
                    <a:pt x="3213" y="4156"/>
                  </a:moveTo>
                  <a:lnTo>
                    <a:pt x="3213" y="4156"/>
                  </a:lnTo>
                  <a:cubicBezTo>
                    <a:pt x="3087" y="4156"/>
                    <a:pt x="2990" y="4253"/>
                    <a:pt x="2990" y="4381"/>
                  </a:cubicBezTo>
                  <a:cubicBezTo>
                    <a:pt x="2990" y="4506"/>
                    <a:pt x="3087" y="4608"/>
                    <a:pt x="3213" y="4608"/>
                  </a:cubicBezTo>
                  <a:cubicBezTo>
                    <a:pt x="3341" y="4608"/>
                    <a:pt x="3438" y="4506"/>
                    <a:pt x="3438" y="4381"/>
                  </a:cubicBezTo>
                  <a:cubicBezTo>
                    <a:pt x="3438" y="4253"/>
                    <a:pt x="3341" y="4156"/>
                    <a:pt x="3213" y="4156"/>
                  </a:cubicBezTo>
                  <a:close/>
                  <a:moveTo>
                    <a:pt x="3213" y="4546"/>
                  </a:moveTo>
                  <a:lnTo>
                    <a:pt x="3213" y="4546"/>
                  </a:lnTo>
                  <a:cubicBezTo>
                    <a:pt x="3122" y="4546"/>
                    <a:pt x="3060" y="4475"/>
                    <a:pt x="3060" y="4381"/>
                  </a:cubicBezTo>
                  <a:cubicBezTo>
                    <a:pt x="3060" y="4284"/>
                    <a:pt x="3122" y="4218"/>
                    <a:pt x="3213" y="4218"/>
                  </a:cubicBezTo>
                  <a:cubicBezTo>
                    <a:pt x="3306" y="4218"/>
                    <a:pt x="3367" y="4284"/>
                    <a:pt x="3367" y="4381"/>
                  </a:cubicBezTo>
                  <a:cubicBezTo>
                    <a:pt x="3367" y="4475"/>
                    <a:pt x="3306" y="4546"/>
                    <a:pt x="3213" y="4546"/>
                  </a:cubicBezTo>
                  <a:close/>
                  <a:moveTo>
                    <a:pt x="2839" y="4165"/>
                  </a:moveTo>
                  <a:lnTo>
                    <a:pt x="2839" y="4165"/>
                  </a:lnTo>
                  <a:lnTo>
                    <a:pt x="2676" y="4337"/>
                  </a:lnTo>
                  <a:lnTo>
                    <a:pt x="2676" y="4165"/>
                  </a:lnTo>
                  <a:lnTo>
                    <a:pt x="2606" y="4165"/>
                  </a:lnTo>
                  <a:lnTo>
                    <a:pt x="2606" y="4599"/>
                  </a:lnTo>
                  <a:lnTo>
                    <a:pt x="2676" y="4599"/>
                  </a:lnTo>
                  <a:lnTo>
                    <a:pt x="2676" y="4390"/>
                  </a:lnTo>
                  <a:lnTo>
                    <a:pt x="2839" y="4599"/>
                  </a:lnTo>
                  <a:lnTo>
                    <a:pt x="2926" y="4599"/>
                  </a:lnTo>
                  <a:lnTo>
                    <a:pt x="2733" y="4359"/>
                  </a:lnTo>
                  <a:lnTo>
                    <a:pt x="2926" y="4165"/>
                  </a:lnTo>
                  <a:lnTo>
                    <a:pt x="2839" y="4165"/>
                  </a:lnTo>
                  <a:close/>
                  <a:moveTo>
                    <a:pt x="4069" y="4213"/>
                  </a:moveTo>
                  <a:lnTo>
                    <a:pt x="4069" y="4213"/>
                  </a:lnTo>
                  <a:cubicBezTo>
                    <a:pt x="4016" y="4262"/>
                    <a:pt x="3999" y="4324"/>
                    <a:pt x="3999" y="4381"/>
                  </a:cubicBezTo>
                  <a:cubicBezTo>
                    <a:pt x="3999" y="4452"/>
                    <a:pt x="4025" y="4506"/>
                    <a:pt x="4069" y="4546"/>
                  </a:cubicBezTo>
                  <a:cubicBezTo>
                    <a:pt x="4126" y="4599"/>
                    <a:pt x="4183" y="4608"/>
                    <a:pt x="4223" y="4608"/>
                  </a:cubicBezTo>
                  <a:cubicBezTo>
                    <a:pt x="4284" y="4608"/>
                    <a:pt x="4328" y="4581"/>
                    <a:pt x="4341" y="4572"/>
                  </a:cubicBezTo>
                  <a:lnTo>
                    <a:pt x="4341" y="4493"/>
                  </a:lnTo>
                  <a:cubicBezTo>
                    <a:pt x="4293" y="4541"/>
                    <a:pt x="4245" y="4546"/>
                    <a:pt x="4223" y="4546"/>
                  </a:cubicBezTo>
                  <a:cubicBezTo>
                    <a:pt x="4131" y="4546"/>
                    <a:pt x="4069" y="4475"/>
                    <a:pt x="4069" y="4381"/>
                  </a:cubicBezTo>
                  <a:cubicBezTo>
                    <a:pt x="4069" y="4289"/>
                    <a:pt x="4131" y="4218"/>
                    <a:pt x="4223" y="4218"/>
                  </a:cubicBezTo>
                  <a:cubicBezTo>
                    <a:pt x="4245" y="4218"/>
                    <a:pt x="4293" y="4222"/>
                    <a:pt x="4341" y="4267"/>
                  </a:cubicBezTo>
                  <a:lnTo>
                    <a:pt x="4341" y="4187"/>
                  </a:lnTo>
                  <a:cubicBezTo>
                    <a:pt x="4315" y="4169"/>
                    <a:pt x="4281" y="4156"/>
                    <a:pt x="4223" y="4156"/>
                  </a:cubicBezTo>
                  <a:cubicBezTo>
                    <a:pt x="4166" y="4156"/>
                    <a:pt x="4113" y="4169"/>
                    <a:pt x="4069" y="4213"/>
                  </a:cubicBezTo>
                  <a:close/>
                  <a:moveTo>
                    <a:pt x="5780" y="4165"/>
                  </a:moveTo>
                  <a:lnTo>
                    <a:pt x="5780" y="4165"/>
                  </a:lnTo>
                  <a:lnTo>
                    <a:pt x="5709" y="4165"/>
                  </a:lnTo>
                  <a:lnTo>
                    <a:pt x="5709" y="4616"/>
                  </a:lnTo>
                  <a:lnTo>
                    <a:pt x="6004" y="4306"/>
                  </a:lnTo>
                  <a:lnTo>
                    <a:pt x="6004" y="4599"/>
                  </a:lnTo>
                  <a:lnTo>
                    <a:pt x="6070" y="4599"/>
                  </a:lnTo>
                  <a:lnTo>
                    <a:pt x="6070" y="4142"/>
                  </a:lnTo>
                  <a:lnTo>
                    <a:pt x="5780" y="4457"/>
                  </a:lnTo>
                  <a:lnTo>
                    <a:pt x="5780" y="4165"/>
                  </a:lnTo>
                  <a:close/>
                  <a:moveTo>
                    <a:pt x="6462" y="4332"/>
                  </a:moveTo>
                  <a:lnTo>
                    <a:pt x="6462" y="4332"/>
                  </a:lnTo>
                  <a:lnTo>
                    <a:pt x="6277" y="4332"/>
                  </a:lnTo>
                  <a:lnTo>
                    <a:pt x="6277" y="4165"/>
                  </a:lnTo>
                  <a:lnTo>
                    <a:pt x="6212" y="4165"/>
                  </a:lnTo>
                  <a:lnTo>
                    <a:pt x="6212" y="4599"/>
                  </a:lnTo>
                  <a:lnTo>
                    <a:pt x="6277" y="4599"/>
                  </a:lnTo>
                  <a:lnTo>
                    <a:pt x="6277" y="4395"/>
                  </a:lnTo>
                  <a:lnTo>
                    <a:pt x="6462" y="4395"/>
                  </a:lnTo>
                  <a:lnTo>
                    <a:pt x="6462" y="4599"/>
                  </a:lnTo>
                  <a:lnTo>
                    <a:pt x="6527" y="4599"/>
                  </a:lnTo>
                  <a:lnTo>
                    <a:pt x="6527" y="4165"/>
                  </a:lnTo>
                  <a:lnTo>
                    <a:pt x="6462" y="4165"/>
                  </a:lnTo>
                  <a:lnTo>
                    <a:pt x="6462" y="4332"/>
                  </a:lnTo>
                  <a:close/>
                  <a:moveTo>
                    <a:pt x="6672" y="4165"/>
                  </a:moveTo>
                  <a:lnTo>
                    <a:pt x="6672" y="4165"/>
                  </a:lnTo>
                  <a:lnTo>
                    <a:pt x="6672" y="4599"/>
                  </a:lnTo>
                  <a:lnTo>
                    <a:pt x="6737" y="4599"/>
                  </a:lnTo>
                  <a:lnTo>
                    <a:pt x="6737" y="4227"/>
                  </a:lnTo>
                  <a:lnTo>
                    <a:pt x="6885" y="4227"/>
                  </a:lnTo>
                  <a:lnTo>
                    <a:pt x="6885" y="4165"/>
                  </a:lnTo>
                  <a:lnTo>
                    <a:pt x="6672" y="4165"/>
                  </a:lnTo>
                  <a:close/>
                  <a:moveTo>
                    <a:pt x="4973" y="4421"/>
                  </a:moveTo>
                  <a:lnTo>
                    <a:pt x="4973" y="4421"/>
                  </a:lnTo>
                  <a:cubicBezTo>
                    <a:pt x="4973" y="4457"/>
                    <a:pt x="4973" y="4506"/>
                    <a:pt x="4951" y="4524"/>
                  </a:cubicBezTo>
                  <a:cubicBezTo>
                    <a:pt x="4942" y="4532"/>
                    <a:pt x="4925" y="4541"/>
                    <a:pt x="4912" y="4541"/>
                  </a:cubicBezTo>
                  <a:cubicBezTo>
                    <a:pt x="4902" y="4541"/>
                    <a:pt x="4894" y="4536"/>
                    <a:pt x="4889" y="4536"/>
                  </a:cubicBezTo>
                  <a:lnTo>
                    <a:pt x="4889" y="4599"/>
                  </a:lnTo>
                  <a:cubicBezTo>
                    <a:pt x="4898" y="4599"/>
                    <a:pt x="4906" y="4603"/>
                    <a:pt x="4920" y="4603"/>
                  </a:cubicBezTo>
                  <a:cubicBezTo>
                    <a:pt x="4955" y="4603"/>
                    <a:pt x="4982" y="4590"/>
                    <a:pt x="4994" y="4577"/>
                  </a:cubicBezTo>
                  <a:cubicBezTo>
                    <a:pt x="5038" y="4541"/>
                    <a:pt x="5038" y="4493"/>
                    <a:pt x="5038" y="4444"/>
                  </a:cubicBezTo>
                  <a:lnTo>
                    <a:pt x="5038" y="4227"/>
                  </a:lnTo>
                  <a:lnTo>
                    <a:pt x="5184" y="4227"/>
                  </a:lnTo>
                  <a:lnTo>
                    <a:pt x="5184" y="4599"/>
                  </a:lnTo>
                  <a:lnTo>
                    <a:pt x="5250" y="4599"/>
                  </a:lnTo>
                  <a:lnTo>
                    <a:pt x="5250" y="4165"/>
                  </a:lnTo>
                  <a:lnTo>
                    <a:pt x="4973" y="4165"/>
                  </a:lnTo>
                  <a:lnTo>
                    <a:pt x="4973" y="4421"/>
                  </a:lnTo>
                  <a:close/>
                  <a:moveTo>
                    <a:pt x="4412" y="4599"/>
                  </a:moveTo>
                  <a:lnTo>
                    <a:pt x="4412" y="4599"/>
                  </a:lnTo>
                  <a:lnTo>
                    <a:pt x="4488" y="4599"/>
                  </a:lnTo>
                  <a:lnTo>
                    <a:pt x="4532" y="4493"/>
                  </a:lnTo>
                  <a:lnTo>
                    <a:pt x="4717" y="4493"/>
                  </a:lnTo>
                  <a:lnTo>
                    <a:pt x="4760" y="4599"/>
                  </a:lnTo>
                  <a:lnTo>
                    <a:pt x="4835" y="4599"/>
                  </a:lnTo>
                  <a:lnTo>
                    <a:pt x="4629" y="4138"/>
                  </a:lnTo>
                  <a:lnTo>
                    <a:pt x="4412" y="4599"/>
                  </a:lnTo>
                  <a:close/>
                  <a:moveTo>
                    <a:pt x="4558" y="4431"/>
                  </a:moveTo>
                  <a:lnTo>
                    <a:pt x="4558" y="4431"/>
                  </a:lnTo>
                  <a:lnTo>
                    <a:pt x="4624" y="4284"/>
                  </a:lnTo>
                  <a:lnTo>
                    <a:pt x="4629" y="4284"/>
                  </a:lnTo>
                  <a:lnTo>
                    <a:pt x="4691" y="4431"/>
                  </a:lnTo>
                  <a:lnTo>
                    <a:pt x="4558" y="4431"/>
                  </a:lnTo>
                  <a:close/>
                  <a:moveTo>
                    <a:pt x="5347" y="4227"/>
                  </a:moveTo>
                  <a:lnTo>
                    <a:pt x="5347" y="4227"/>
                  </a:lnTo>
                  <a:lnTo>
                    <a:pt x="5448" y="4227"/>
                  </a:lnTo>
                  <a:lnTo>
                    <a:pt x="5448" y="4599"/>
                  </a:lnTo>
                  <a:lnTo>
                    <a:pt x="5515" y="4599"/>
                  </a:lnTo>
                  <a:lnTo>
                    <a:pt x="5515" y="4227"/>
                  </a:lnTo>
                  <a:lnTo>
                    <a:pt x="5612" y="4227"/>
                  </a:lnTo>
                  <a:lnTo>
                    <a:pt x="5612" y="4165"/>
                  </a:lnTo>
                  <a:lnTo>
                    <a:pt x="5347" y="4165"/>
                  </a:lnTo>
                  <a:lnTo>
                    <a:pt x="5347" y="4227"/>
                  </a:lnTo>
                  <a:close/>
                </a:path>
              </a:pathLst>
            </a:custGeom>
            <a:solidFill>
              <a:srgbClr val="CB00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2828305" y="2683842"/>
              <a:ext cx="2524125" cy="592137"/>
            </a:xfrm>
            <a:custGeom>
              <a:avLst/>
              <a:gdLst/>
              <a:ahLst/>
              <a:cxnLst>
                <a:cxn ang="0">
                  <a:pos x="8654" y="1336"/>
                </a:cxn>
                <a:cxn ang="0">
                  <a:pos x="8122" y="46"/>
                </a:cxn>
                <a:cxn ang="0">
                  <a:pos x="8215" y="168"/>
                </a:cxn>
                <a:cxn ang="0">
                  <a:pos x="8325" y="278"/>
                </a:cxn>
                <a:cxn ang="0">
                  <a:pos x="8531" y="2169"/>
                </a:cxn>
                <a:cxn ang="0">
                  <a:pos x="9002" y="2169"/>
                </a:cxn>
                <a:cxn ang="0">
                  <a:pos x="9343" y="46"/>
                </a:cxn>
                <a:cxn ang="0">
                  <a:pos x="1537" y="168"/>
                </a:cxn>
                <a:cxn ang="0">
                  <a:pos x="1620" y="168"/>
                </a:cxn>
                <a:cxn ang="0">
                  <a:pos x="1730" y="278"/>
                </a:cxn>
                <a:cxn ang="0">
                  <a:pos x="2071" y="2169"/>
                </a:cxn>
                <a:cxn ang="0">
                  <a:pos x="1537" y="46"/>
                </a:cxn>
                <a:cxn ang="0">
                  <a:pos x="503" y="0"/>
                </a:cxn>
                <a:cxn ang="0">
                  <a:pos x="146" y="0"/>
                </a:cxn>
                <a:cxn ang="0">
                  <a:pos x="103" y="596"/>
                </a:cxn>
                <a:cxn ang="0">
                  <a:pos x="687" y="349"/>
                </a:cxn>
                <a:cxn ang="0">
                  <a:pos x="572" y="1021"/>
                </a:cxn>
                <a:cxn ang="0">
                  <a:pos x="336" y="695"/>
                </a:cxn>
                <a:cxn ang="0">
                  <a:pos x="430" y="1431"/>
                </a:cxn>
                <a:cxn ang="0">
                  <a:pos x="687" y="1136"/>
                </a:cxn>
                <a:cxn ang="0">
                  <a:pos x="478" y="2076"/>
                </a:cxn>
                <a:cxn ang="0">
                  <a:pos x="23" y="1677"/>
                </a:cxn>
                <a:cxn ang="0">
                  <a:pos x="503" y="2194"/>
                </a:cxn>
                <a:cxn ang="0">
                  <a:pos x="1021" y="742"/>
                </a:cxn>
                <a:cxn ang="0">
                  <a:pos x="4940" y="168"/>
                </a:cxn>
                <a:cxn ang="0">
                  <a:pos x="4954" y="168"/>
                </a:cxn>
                <a:cxn ang="0">
                  <a:pos x="5064" y="278"/>
                </a:cxn>
                <a:cxn ang="0">
                  <a:pos x="5405" y="2169"/>
                </a:cxn>
                <a:cxn ang="0">
                  <a:pos x="5700" y="168"/>
                </a:cxn>
                <a:cxn ang="0">
                  <a:pos x="6041" y="2169"/>
                </a:cxn>
                <a:cxn ang="0">
                  <a:pos x="6072" y="200"/>
                </a:cxn>
                <a:cxn ang="0">
                  <a:pos x="6165" y="168"/>
                </a:cxn>
                <a:cxn ang="0">
                  <a:pos x="4940" y="46"/>
                </a:cxn>
                <a:cxn ang="0">
                  <a:pos x="7226" y="2076"/>
                </a:cxn>
                <a:cxn ang="0">
                  <a:pos x="7016" y="1843"/>
                </a:cxn>
                <a:cxn ang="0">
                  <a:pos x="7226" y="111"/>
                </a:cxn>
                <a:cxn ang="0">
                  <a:pos x="7730" y="609"/>
                </a:cxn>
                <a:cxn ang="0">
                  <a:pos x="7199" y="0"/>
                </a:cxn>
                <a:cxn ang="0">
                  <a:pos x="6681" y="1503"/>
                </a:cxn>
                <a:cxn ang="0">
                  <a:pos x="7213" y="2194"/>
                </a:cxn>
                <a:cxn ang="0">
                  <a:pos x="7646" y="1428"/>
                </a:cxn>
                <a:cxn ang="0">
                  <a:pos x="2711" y="46"/>
                </a:cxn>
                <a:cxn ang="0">
                  <a:pos x="2549" y="46"/>
                </a:cxn>
                <a:cxn ang="0">
                  <a:pos x="2440" y="2169"/>
                </a:cxn>
                <a:cxn ang="0">
                  <a:pos x="2327" y="908"/>
                </a:cxn>
              </a:cxnLst>
              <a:rect l="0" t="0" r="r" b="b"/>
              <a:pathLst>
                <a:path w="9343" h="2194">
                  <a:moveTo>
                    <a:pt x="9002" y="46"/>
                  </a:moveTo>
                  <a:lnTo>
                    <a:pt x="8654" y="1336"/>
                  </a:lnTo>
                  <a:lnTo>
                    <a:pt x="8654" y="46"/>
                  </a:lnTo>
                  <a:lnTo>
                    <a:pt x="8122" y="46"/>
                  </a:lnTo>
                  <a:lnTo>
                    <a:pt x="8122" y="168"/>
                  </a:lnTo>
                  <a:lnTo>
                    <a:pt x="8215" y="168"/>
                  </a:lnTo>
                  <a:cubicBezTo>
                    <a:pt x="8243" y="168"/>
                    <a:pt x="8272" y="178"/>
                    <a:pt x="8293" y="200"/>
                  </a:cubicBezTo>
                  <a:cubicBezTo>
                    <a:pt x="8314" y="221"/>
                    <a:pt x="8325" y="249"/>
                    <a:pt x="8325" y="278"/>
                  </a:cubicBezTo>
                  <a:lnTo>
                    <a:pt x="8325" y="2169"/>
                  </a:lnTo>
                  <a:lnTo>
                    <a:pt x="8531" y="2169"/>
                  </a:lnTo>
                  <a:lnTo>
                    <a:pt x="9002" y="475"/>
                  </a:lnTo>
                  <a:lnTo>
                    <a:pt x="9002" y="2169"/>
                  </a:lnTo>
                  <a:lnTo>
                    <a:pt x="9343" y="2169"/>
                  </a:lnTo>
                  <a:lnTo>
                    <a:pt x="9343" y="46"/>
                  </a:lnTo>
                  <a:lnTo>
                    <a:pt x="9002" y="46"/>
                  </a:lnTo>
                  <a:close/>
                  <a:moveTo>
                    <a:pt x="1537" y="168"/>
                  </a:moveTo>
                  <a:lnTo>
                    <a:pt x="1537" y="168"/>
                  </a:lnTo>
                  <a:lnTo>
                    <a:pt x="1620" y="168"/>
                  </a:lnTo>
                  <a:cubicBezTo>
                    <a:pt x="1649" y="168"/>
                    <a:pt x="1677" y="178"/>
                    <a:pt x="1698" y="200"/>
                  </a:cubicBezTo>
                  <a:cubicBezTo>
                    <a:pt x="1720" y="221"/>
                    <a:pt x="1730" y="249"/>
                    <a:pt x="1730" y="278"/>
                  </a:cubicBezTo>
                  <a:lnTo>
                    <a:pt x="1730" y="2169"/>
                  </a:lnTo>
                  <a:lnTo>
                    <a:pt x="2071" y="2169"/>
                  </a:lnTo>
                  <a:lnTo>
                    <a:pt x="2071" y="46"/>
                  </a:lnTo>
                  <a:lnTo>
                    <a:pt x="1537" y="46"/>
                  </a:lnTo>
                  <a:lnTo>
                    <a:pt x="1537" y="168"/>
                  </a:lnTo>
                  <a:close/>
                  <a:moveTo>
                    <a:pt x="503" y="0"/>
                  </a:moveTo>
                  <a:lnTo>
                    <a:pt x="503" y="0"/>
                  </a:lnTo>
                  <a:cubicBezTo>
                    <a:pt x="501" y="0"/>
                    <a:pt x="146" y="0"/>
                    <a:pt x="146" y="0"/>
                  </a:cubicBezTo>
                  <a:cubicBezTo>
                    <a:pt x="146" y="0"/>
                    <a:pt x="47" y="179"/>
                    <a:pt x="0" y="596"/>
                  </a:cubicBezTo>
                  <a:lnTo>
                    <a:pt x="103" y="596"/>
                  </a:lnTo>
                  <a:cubicBezTo>
                    <a:pt x="168" y="181"/>
                    <a:pt x="325" y="109"/>
                    <a:pt x="478" y="109"/>
                  </a:cubicBezTo>
                  <a:cubicBezTo>
                    <a:pt x="607" y="109"/>
                    <a:pt x="684" y="225"/>
                    <a:pt x="687" y="349"/>
                  </a:cubicBezTo>
                  <a:cubicBezTo>
                    <a:pt x="687" y="350"/>
                    <a:pt x="687" y="675"/>
                    <a:pt x="687" y="1021"/>
                  </a:cubicBezTo>
                  <a:lnTo>
                    <a:pt x="572" y="1021"/>
                  </a:lnTo>
                  <a:cubicBezTo>
                    <a:pt x="496" y="1021"/>
                    <a:pt x="467" y="969"/>
                    <a:pt x="430" y="695"/>
                  </a:cubicBezTo>
                  <a:lnTo>
                    <a:pt x="336" y="695"/>
                  </a:lnTo>
                  <a:lnTo>
                    <a:pt x="336" y="1431"/>
                  </a:lnTo>
                  <a:lnTo>
                    <a:pt x="430" y="1431"/>
                  </a:lnTo>
                  <a:cubicBezTo>
                    <a:pt x="467" y="1159"/>
                    <a:pt x="496" y="1136"/>
                    <a:pt x="572" y="1136"/>
                  </a:cubicBezTo>
                  <a:cubicBezTo>
                    <a:pt x="580" y="1136"/>
                    <a:pt x="687" y="1136"/>
                    <a:pt x="687" y="1136"/>
                  </a:cubicBezTo>
                  <a:lnTo>
                    <a:pt x="687" y="1843"/>
                  </a:lnTo>
                  <a:cubicBezTo>
                    <a:pt x="687" y="1991"/>
                    <a:pt x="588" y="2076"/>
                    <a:pt x="478" y="2076"/>
                  </a:cubicBezTo>
                  <a:cubicBezTo>
                    <a:pt x="371" y="2076"/>
                    <a:pt x="217" y="2012"/>
                    <a:pt x="133" y="1677"/>
                  </a:cubicBezTo>
                  <a:lnTo>
                    <a:pt x="23" y="1677"/>
                  </a:lnTo>
                  <a:cubicBezTo>
                    <a:pt x="100" y="2070"/>
                    <a:pt x="268" y="2194"/>
                    <a:pt x="489" y="2194"/>
                  </a:cubicBezTo>
                  <a:lnTo>
                    <a:pt x="503" y="2194"/>
                  </a:lnTo>
                  <a:cubicBezTo>
                    <a:pt x="755" y="2194"/>
                    <a:pt x="1021" y="1978"/>
                    <a:pt x="1021" y="1503"/>
                  </a:cubicBezTo>
                  <a:lnTo>
                    <a:pt x="1021" y="742"/>
                  </a:lnTo>
                  <a:cubicBezTo>
                    <a:pt x="1021" y="285"/>
                    <a:pt x="774" y="0"/>
                    <a:pt x="503" y="0"/>
                  </a:cubicBezTo>
                  <a:close/>
                  <a:moveTo>
                    <a:pt x="4940" y="168"/>
                  </a:moveTo>
                  <a:lnTo>
                    <a:pt x="4940" y="168"/>
                  </a:lnTo>
                  <a:lnTo>
                    <a:pt x="4954" y="168"/>
                  </a:lnTo>
                  <a:cubicBezTo>
                    <a:pt x="4982" y="168"/>
                    <a:pt x="5011" y="178"/>
                    <a:pt x="5032" y="200"/>
                  </a:cubicBezTo>
                  <a:cubicBezTo>
                    <a:pt x="5054" y="221"/>
                    <a:pt x="5064" y="249"/>
                    <a:pt x="5064" y="278"/>
                  </a:cubicBezTo>
                  <a:lnTo>
                    <a:pt x="5064" y="2169"/>
                  </a:lnTo>
                  <a:lnTo>
                    <a:pt x="5405" y="2169"/>
                  </a:lnTo>
                  <a:lnTo>
                    <a:pt x="5405" y="168"/>
                  </a:lnTo>
                  <a:lnTo>
                    <a:pt x="5700" y="168"/>
                  </a:lnTo>
                  <a:lnTo>
                    <a:pt x="5700" y="2169"/>
                  </a:lnTo>
                  <a:lnTo>
                    <a:pt x="6041" y="2169"/>
                  </a:lnTo>
                  <a:lnTo>
                    <a:pt x="6041" y="278"/>
                  </a:lnTo>
                  <a:cubicBezTo>
                    <a:pt x="6041" y="249"/>
                    <a:pt x="6051" y="221"/>
                    <a:pt x="6072" y="200"/>
                  </a:cubicBezTo>
                  <a:cubicBezTo>
                    <a:pt x="6094" y="178"/>
                    <a:pt x="6122" y="168"/>
                    <a:pt x="6151" y="168"/>
                  </a:cubicBezTo>
                  <a:lnTo>
                    <a:pt x="6165" y="168"/>
                  </a:lnTo>
                  <a:lnTo>
                    <a:pt x="6165" y="46"/>
                  </a:lnTo>
                  <a:lnTo>
                    <a:pt x="4940" y="46"/>
                  </a:lnTo>
                  <a:lnTo>
                    <a:pt x="4940" y="168"/>
                  </a:lnTo>
                  <a:close/>
                  <a:moveTo>
                    <a:pt x="7226" y="2076"/>
                  </a:moveTo>
                  <a:lnTo>
                    <a:pt x="7226" y="2076"/>
                  </a:lnTo>
                  <a:cubicBezTo>
                    <a:pt x="7116" y="2076"/>
                    <a:pt x="7016" y="1991"/>
                    <a:pt x="7016" y="1843"/>
                  </a:cubicBezTo>
                  <a:lnTo>
                    <a:pt x="7016" y="349"/>
                  </a:lnTo>
                  <a:cubicBezTo>
                    <a:pt x="7020" y="225"/>
                    <a:pt x="7097" y="111"/>
                    <a:pt x="7226" y="111"/>
                  </a:cubicBezTo>
                  <a:cubicBezTo>
                    <a:pt x="7413" y="111"/>
                    <a:pt x="7555" y="227"/>
                    <a:pt x="7620" y="609"/>
                  </a:cubicBezTo>
                  <a:lnTo>
                    <a:pt x="7730" y="609"/>
                  </a:lnTo>
                  <a:cubicBezTo>
                    <a:pt x="7660" y="217"/>
                    <a:pt x="7539" y="0"/>
                    <a:pt x="7539" y="0"/>
                  </a:cubicBezTo>
                  <a:lnTo>
                    <a:pt x="7199" y="0"/>
                  </a:lnTo>
                  <a:cubicBezTo>
                    <a:pt x="6898" y="0"/>
                    <a:pt x="6681" y="285"/>
                    <a:pt x="6681" y="742"/>
                  </a:cubicBezTo>
                  <a:lnTo>
                    <a:pt x="6681" y="1503"/>
                  </a:lnTo>
                  <a:cubicBezTo>
                    <a:pt x="6681" y="1948"/>
                    <a:pt x="6929" y="2194"/>
                    <a:pt x="7199" y="2194"/>
                  </a:cubicBezTo>
                  <a:lnTo>
                    <a:pt x="7213" y="2194"/>
                  </a:lnTo>
                  <a:cubicBezTo>
                    <a:pt x="7519" y="2194"/>
                    <a:pt x="7719" y="1954"/>
                    <a:pt x="7767" y="1428"/>
                  </a:cubicBezTo>
                  <a:lnTo>
                    <a:pt x="7646" y="1428"/>
                  </a:lnTo>
                  <a:cubicBezTo>
                    <a:pt x="7593" y="2039"/>
                    <a:pt x="7349" y="2076"/>
                    <a:pt x="7226" y="2076"/>
                  </a:cubicBezTo>
                  <a:close/>
                  <a:moveTo>
                    <a:pt x="2711" y="46"/>
                  </a:moveTo>
                  <a:lnTo>
                    <a:pt x="2711" y="46"/>
                  </a:lnTo>
                  <a:lnTo>
                    <a:pt x="2549" y="46"/>
                  </a:lnTo>
                  <a:lnTo>
                    <a:pt x="2075" y="1125"/>
                  </a:lnTo>
                  <a:lnTo>
                    <a:pt x="2440" y="2169"/>
                  </a:lnTo>
                  <a:lnTo>
                    <a:pt x="2781" y="2169"/>
                  </a:lnTo>
                  <a:lnTo>
                    <a:pt x="2327" y="908"/>
                  </a:lnTo>
                  <a:lnTo>
                    <a:pt x="2711" y="46"/>
                  </a:lnTo>
                  <a:close/>
                </a:path>
              </a:pathLst>
            </a:custGeom>
            <a:solidFill>
              <a:srgbClr val="696D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7" name="Picture 5" descr="C:\Users\polyakova\Desktop\треуг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31" y="6559357"/>
            <a:ext cx="899064" cy="84763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диаграмм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Диаграмма 6"/>
          <p:cNvSpPr>
            <a:spLocks noGrp="1"/>
          </p:cNvSpPr>
          <p:nvPr>
            <p:ph type="chart" sz="quarter" idx="35"/>
          </p:nvPr>
        </p:nvSpPr>
        <p:spPr>
          <a:xfrm>
            <a:off x="7194585" y="4069258"/>
            <a:ext cx="2779170" cy="1944892"/>
          </a:xfrm>
          <a:prstGeom prst="rect">
            <a:avLst/>
          </a:prstGeom>
        </p:spPr>
        <p:txBody>
          <a:bodyPr lIns="0" tIns="0" rIns="0" bIns="0"/>
          <a:lstStyle>
            <a:lvl1pPr marL="108555" indent="0">
              <a:spcBef>
                <a:spcPts val="684"/>
              </a:spcBef>
              <a:buNone/>
              <a:defRPr sz="1100">
                <a:latin typeface="Arial" pitchFamily="34" charset="0"/>
              </a:defRPr>
            </a:lvl1pPr>
          </a:lstStyle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64" name="Текст 18"/>
          <p:cNvSpPr>
            <a:spLocks noGrp="1"/>
          </p:cNvSpPr>
          <p:nvPr>
            <p:ph type="body" sz="quarter" idx="36" hasCustomPrompt="1"/>
          </p:nvPr>
        </p:nvSpPr>
        <p:spPr>
          <a:xfrm>
            <a:off x="7195155" y="3805832"/>
            <a:ext cx="2778600" cy="257996"/>
          </a:xfrm>
          <a:prstGeom prst="rect">
            <a:avLst/>
          </a:prstGeom>
        </p:spPr>
        <p:txBody>
          <a:bodyPr lIns="104214" tIns="52107" rIns="104214" bIns="52107"/>
          <a:lstStyle>
            <a:lvl1pPr marL="0" indent="0">
              <a:buFontTx/>
              <a:buNone/>
              <a:tabLst/>
              <a:defRPr sz="1100" b="1"/>
            </a:lvl1pPr>
          </a:lstStyle>
          <a:p>
            <a:pPr lvl="0"/>
            <a:r>
              <a:rPr lang="ru-RU" dirty="0" smtClean="0"/>
              <a:t>Название графика</a:t>
            </a:r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7195155" y="3801637"/>
            <a:ext cx="2778600" cy="2210826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ru-RU"/>
          </a:p>
        </p:txBody>
      </p:sp>
      <p:sp>
        <p:nvSpPr>
          <p:cNvPr id="66" name="Диаграмма 6"/>
          <p:cNvSpPr>
            <a:spLocks noGrp="1"/>
          </p:cNvSpPr>
          <p:nvPr>
            <p:ph type="chart" sz="quarter" idx="37"/>
          </p:nvPr>
        </p:nvSpPr>
        <p:spPr>
          <a:xfrm>
            <a:off x="7194585" y="1744152"/>
            <a:ext cx="2779170" cy="1944892"/>
          </a:xfrm>
          <a:prstGeom prst="rect">
            <a:avLst/>
          </a:prstGeom>
        </p:spPr>
        <p:txBody>
          <a:bodyPr lIns="0" tIns="0" rIns="0" bIns="0"/>
          <a:lstStyle>
            <a:lvl1pPr marL="108555" indent="0">
              <a:spcBef>
                <a:spcPts val="684"/>
              </a:spcBef>
              <a:buNone/>
              <a:defRPr sz="1100">
                <a:latin typeface="Arial" pitchFamily="34" charset="0"/>
              </a:defRPr>
            </a:lvl1pPr>
          </a:lstStyle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69" name="Текст 18"/>
          <p:cNvSpPr>
            <a:spLocks noGrp="1"/>
          </p:cNvSpPr>
          <p:nvPr>
            <p:ph type="body" sz="quarter" idx="38" hasCustomPrompt="1"/>
          </p:nvPr>
        </p:nvSpPr>
        <p:spPr>
          <a:xfrm>
            <a:off x="7194585" y="1480726"/>
            <a:ext cx="2778600" cy="257996"/>
          </a:xfrm>
          <a:prstGeom prst="rect">
            <a:avLst/>
          </a:prstGeom>
        </p:spPr>
        <p:txBody>
          <a:bodyPr lIns="104214" tIns="52107" rIns="104214" bIns="52107"/>
          <a:lstStyle>
            <a:lvl1pPr marL="0" indent="0">
              <a:buFontTx/>
              <a:buNone/>
              <a:tabLst/>
              <a:defRPr sz="1100" b="1"/>
            </a:lvl1pPr>
          </a:lstStyle>
          <a:p>
            <a:pPr lvl="0"/>
            <a:r>
              <a:rPr lang="ru-RU" dirty="0" smtClean="0"/>
              <a:t>Название графика</a:t>
            </a:r>
          </a:p>
        </p:txBody>
      </p:sp>
      <p:sp>
        <p:nvSpPr>
          <p:cNvPr id="44" name="Диаграмма 6"/>
          <p:cNvSpPr>
            <a:spLocks noGrp="1"/>
          </p:cNvSpPr>
          <p:nvPr>
            <p:ph type="chart" sz="quarter" idx="30"/>
          </p:nvPr>
        </p:nvSpPr>
        <p:spPr>
          <a:xfrm>
            <a:off x="1208310" y="4069258"/>
            <a:ext cx="2779170" cy="1944892"/>
          </a:xfrm>
          <a:prstGeom prst="rect">
            <a:avLst/>
          </a:prstGeom>
        </p:spPr>
        <p:txBody>
          <a:bodyPr lIns="0" tIns="0" rIns="0" bIns="0"/>
          <a:lstStyle>
            <a:lvl1pPr marL="108555" indent="0">
              <a:spcBef>
                <a:spcPts val="684"/>
              </a:spcBef>
              <a:buNone/>
              <a:defRPr sz="1100">
                <a:latin typeface="Arial" pitchFamily="34" charset="0"/>
              </a:defRPr>
            </a:lvl1pPr>
          </a:lstStyle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1208310" y="3804104"/>
            <a:ext cx="2778600" cy="25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l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1208310" y="3805836"/>
            <a:ext cx="2778600" cy="2210826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ru-RU"/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31" hasCustomPrompt="1"/>
          </p:nvPr>
        </p:nvSpPr>
        <p:spPr>
          <a:xfrm>
            <a:off x="1208310" y="3805832"/>
            <a:ext cx="2778600" cy="257996"/>
          </a:xfrm>
          <a:prstGeom prst="rect">
            <a:avLst/>
          </a:prstGeom>
        </p:spPr>
        <p:txBody>
          <a:bodyPr lIns="104214" tIns="52107" rIns="104214" bIns="52107" anchor="ctr"/>
          <a:lstStyle>
            <a:lvl1pPr marL="0" indent="0">
              <a:buFontTx/>
              <a:buNone/>
              <a:tabLst/>
              <a:defRPr sz="1100" b="1"/>
            </a:lvl1pPr>
          </a:lstStyle>
          <a:p>
            <a:pPr lvl="0"/>
            <a:r>
              <a:rPr lang="ru-RU" dirty="0" smtClean="0"/>
              <a:t>Название графика</a:t>
            </a: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7195155" y="3801637"/>
            <a:ext cx="2778600" cy="2210826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208310" y="3801637"/>
            <a:ext cx="2778600" cy="2210826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321181"/>
            <a:ext cx="3494094" cy="12400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4214" tIns="52107" rIns="104214" bIns="52107" rtlCol="0" anchor="ctr"/>
          <a:lstStyle/>
          <a:p>
            <a:pPr algn="ctr"/>
            <a:endParaRPr lang="ru-RU" dirty="0"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571208" y="7123825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23556" y="558522"/>
            <a:ext cx="7167143" cy="77384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200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3"/>
          </p:nvPr>
        </p:nvSpPr>
        <p:spPr>
          <a:xfrm>
            <a:off x="1208310" y="1744152"/>
            <a:ext cx="2779170" cy="1944892"/>
          </a:xfrm>
          <a:prstGeom prst="rect">
            <a:avLst/>
          </a:prstGeom>
        </p:spPr>
        <p:txBody>
          <a:bodyPr lIns="0" tIns="0" rIns="0" bIns="0"/>
          <a:lstStyle>
            <a:lvl1pPr marL="108555" indent="0">
              <a:spcBef>
                <a:spcPts val="684"/>
              </a:spcBef>
              <a:buNone/>
              <a:defRPr sz="1100">
                <a:latin typeface="Arial" pitchFamily="34" charset="0"/>
              </a:defRPr>
            </a:lvl1pPr>
          </a:lstStyle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208310" y="1478998"/>
            <a:ext cx="2778600" cy="25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l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208310" y="1480730"/>
            <a:ext cx="2778600" cy="2210826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1208310" y="1480726"/>
            <a:ext cx="2778600" cy="257996"/>
          </a:xfrm>
          <a:prstGeom prst="rect">
            <a:avLst/>
          </a:prstGeom>
        </p:spPr>
        <p:txBody>
          <a:bodyPr lIns="104214" tIns="52107" rIns="104214" bIns="52107"/>
          <a:lstStyle>
            <a:lvl1pPr marL="0" indent="0">
              <a:buFontTx/>
              <a:buNone/>
              <a:tabLst/>
              <a:defRPr sz="1100" b="1"/>
            </a:lvl1pPr>
          </a:lstStyle>
          <a:p>
            <a:pPr lvl="0"/>
            <a:r>
              <a:rPr lang="ru-RU" dirty="0" smtClean="0"/>
              <a:t>Название графика</a:t>
            </a:r>
          </a:p>
        </p:txBody>
      </p:sp>
      <p:sp>
        <p:nvSpPr>
          <p:cNvPr id="62" name="Прямоугольник 61"/>
          <p:cNvSpPr/>
          <p:nvPr userDrawn="1"/>
        </p:nvSpPr>
        <p:spPr>
          <a:xfrm>
            <a:off x="7195155" y="3804104"/>
            <a:ext cx="2778600" cy="25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l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7195155" y="3805836"/>
            <a:ext cx="2778600" cy="2210826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7194580" y="1478998"/>
            <a:ext cx="2778600" cy="25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l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 userDrawn="1"/>
        </p:nvSpPr>
        <p:spPr>
          <a:xfrm>
            <a:off x="7194580" y="1480730"/>
            <a:ext cx="2778600" cy="2210826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ru-RU"/>
          </a:p>
        </p:txBody>
      </p:sp>
      <p:sp>
        <p:nvSpPr>
          <p:cNvPr id="70" name="Диаграмма 6"/>
          <p:cNvSpPr>
            <a:spLocks noGrp="1"/>
          </p:cNvSpPr>
          <p:nvPr>
            <p:ph type="chart" sz="quarter" idx="39"/>
          </p:nvPr>
        </p:nvSpPr>
        <p:spPr>
          <a:xfrm>
            <a:off x="4201241" y="4069258"/>
            <a:ext cx="2779170" cy="1944892"/>
          </a:xfrm>
          <a:prstGeom prst="rect">
            <a:avLst/>
          </a:prstGeom>
        </p:spPr>
        <p:txBody>
          <a:bodyPr lIns="0" tIns="0" rIns="0" bIns="0"/>
          <a:lstStyle>
            <a:lvl1pPr marL="108555" indent="0">
              <a:spcBef>
                <a:spcPts val="684"/>
              </a:spcBef>
              <a:buNone/>
              <a:defRPr sz="1100">
                <a:latin typeface="Arial" pitchFamily="34" charset="0"/>
              </a:defRPr>
            </a:lvl1pPr>
          </a:lstStyle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71" name="Прямоугольник 70"/>
          <p:cNvSpPr/>
          <p:nvPr userDrawn="1"/>
        </p:nvSpPr>
        <p:spPr>
          <a:xfrm>
            <a:off x="4201812" y="3804104"/>
            <a:ext cx="2778600" cy="25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l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4201812" y="3805836"/>
            <a:ext cx="2778600" cy="2210826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ru-RU"/>
          </a:p>
        </p:txBody>
      </p:sp>
      <p:sp>
        <p:nvSpPr>
          <p:cNvPr id="73" name="Текст 18"/>
          <p:cNvSpPr>
            <a:spLocks noGrp="1"/>
          </p:cNvSpPr>
          <p:nvPr>
            <p:ph type="body" sz="quarter" idx="40" hasCustomPrompt="1"/>
          </p:nvPr>
        </p:nvSpPr>
        <p:spPr>
          <a:xfrm>
            <a:off x="4201812" y="3805832"/>
            <a:ext cx="2778600" cy="257996"/>
          </a:xfrm>
          <a:prstGeom prst="rect">
            <a:avLst/>
          </a:prstGeom>
        </p:spPr>
        <p:txBody>
          <a:bodyPr lIns="104214" tIns="52107" rIns="104214" bIns="52107"/>
          <a:lstStyle>
            <a:lvl1pPr marL="0" indent="0">
              <a:buFontTx/>
              <a:buNone/>
              <a:tabLst/>
              <a:defRPr sz="1100" b="1"/>
            </a:lvl1pPr>
          </a:lstStyle>
          <a:p>
            <a:pPr lvl="0"/>
            <a:r>
              <a:rPr lang="ru-RU" dirty="0" smtClean="0"/>
              <a:t>Название графика</a:t>
            </a:r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4201812" y="3801637"/>
            <a:ext cx="2778600" cy="2210826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ru-RU"/>
          </a:p>
        </p:txBody>
      </p:sp>
      <p:sp>
        <p:nvSpPr>
          <p:cNvPr id="75" name="Диаграмма 6"/>
          <p:cNvSpPr>
            <a:spLocks noGrp="1"/>
          </p:cNvSpPr>
          <p:nvPr>
            <p:ph type="chart" sz="quarter" idx="41"/>
          </p:nvPr>
        </p:nvSpPr>
        <p:spPr>
          <a:xfrm>
            <a:off x="4201241" y="1732775"/>
            <a:ext cx="2779170" cy="1944892"/>
          </a:xfrm>
          <a:prstGeom prst="rect">
            <a:avLst/>
          </a:prstGeom>
        </p:spPr>
        <p:txBody>
          <a:bodyPr lIns="0" tIns="0" rIns="0" bIns="0"/>
          <a:lstStyle>
            <a:lvl1pPr marL="108555" indent="0">
              <a:spcBef>
                <a:spcPts val="684"/>
              </a:spcBef>
              <a:buNone/>
              <a:defRPr sz="1100">
                <a:latin typeface="Arial" pitchFamily="34" charset="0"/>
              </a:defRPr>
            </a:lvl1pPr>
          </a:lstStyle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76" name="Прямоугольник 75"/>
          <p:cNvSpPr/>
          <p:nvPr userDrawn="1"/>
        </p:nvSpPr>
        <p:spPr>
          <a:xfrm>
            <a:off x="4201812" y="1478998"/>
            <a:ext cx="2778600" cy="25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l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4201812" y="1480730"/>
            <a:ext cx="2778600" cy="2210826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ru-RU"/>
          </a:p>
        </p:txBody>
      </p:sp>
      <p:sp>
        <p:nvSpPr>
          <p:cNvPr id="78" name="Текст 18"/>
          <p:cNvSpPr>
            <a:spLocks noGrp="1"/>
          </p:cNvSpPr>
          <p:nvPr>
            <p:ph type="body" sz="quarter" idx="42" hasCustomPrompt="1"/>
          </p:nvPr>
        </p:nvSpPr>
        <p:spPr>
          <a:xfrm>
            <a:off x="4201812" y="1480726"/>
            <a:ext cx="2778600" cy="257996"/>
          </a:xfrm>
          <a:prstGeom prst="rect">
            <a:avLst/>
          </a:prstGeom>
        </p:spPr>
        <p:txBody>
          <a:bodyPr lIns="104214" tIns="52107" rIns="104214" bIns="52107" anchor="ctr"/>
          <a:lstStyle>
            <a:lvl1pPr marL="0" indent="0">
              <a:buFontTx/>
              <a:buNone/>
              <a:tabLst/>
              <a:defRPr sz="1100" b="1"/>
            </a:lvl1pPr>
          </a:lstStyle>
          <a:p>
            <a:pPr lvl="0"/>
            <a:r>
              <a:rPr lang="ru-RU" dirty="0" smtClean="0"/>
              <a:t>Название графика</a:t>
            </a:r>
          </a:p>
        </p:txBody>
      </p:sp>
      <p:sp>
        <p:nvSpPr>
          <p:cNvPr id="81" name="Текст 18"/>
          <p:cNvSpPr>
            <a:spLocks noGrp="1"/>
          </p:cNvSpPr>
          <p:nvPr>
            <p:ph type="body" sz="quarter" idx="43" hasCustomPrompt="1"/>
          </p:nvPr>
        </p:nvSpPr>
        <p:spPr>
          <a:xfrm>
            <a:off x="7195155" y="3805832"/>
            <a:ext cx="2778600" cy="257996"/>
          </a:xfrm>
          <a:prstGeom prst="rect">
            <a:avLst/>
          </a:prstGeom>
        </p:spPr>
        <p:txBody>
          <a:bodyPr lIns="104214" tIns="52107" rIns="104214" bIns="52107" anchor="ctr"/>
          <a:lstStyle>
            <a:lvl1pPr marL="0" indent="0">
              <a:buFontTx/>
              <a:buNone/>
              <a:tabLst/>
              <a:defRPr sz="1100" b="1"/>
            </a:lvl1pPr>
          </a:lstStyle>
          <a:p>
            <a:pPr lvl="0"/>
            <a:r>
              <a:rPr lang="ru-RU" dirty="0" smtClean="0"/>
              <a:t>Название графика</a:t>
            </a:r>
          </a:p>
        </p:txBody>
      </p:sp>
      <p:sp>
        <p:nvSpPr>
          <p:cNvPr id="82" name="Текст 18"/>
          <p:cNvSpPr>
            <a:spLocks noGrp="1"/>
          </p:cNvSpPr>
          <p:nvPr>
            <p:ph type="body" sz="quarter" idx="44" hasCustomPrompt="1"/>
          </p:nvPr>
        </p:nvSpPr>
        <p:spPr>
          <a:xfrm>
            <a:off x="7194580" y="1480726"/>
            <a:ext cx="2778600" cy="257996"/>
          </a:xfrm>
          <a:prstGeom prst="rect">
            <a:avLst/>
          </a:prstGeom>
        </p:spPr>
        <p:txBody>
          <a:bodyPr lIns="104214" tIns="52107" rIns="104214" bIns="52107" anchor="ctr"/>
          <a:lstStyle>
            <a:lvl1pPr marL="0" indent="0">
              <a:buFontTx/>
              <a:buNone/>
              <a:tabLst/>
              <a:defRPr sz="1100" b="1"/>
            </a:lvl1pPr>
          </a:lstStyle>
          <a:p>
            <a:pPr lvl="0"/>
            <a:r>
              <a:rPr lang="ru-RU" dirty="0" smtClean="0"/>
              <a:t>Название графика</a:t>
            </a:r>
          </a:p>
        </p:txBody>
      </p:sp>
      <p:sp>
        <p:nvSpPr>
          <p:cNvPr id="40" name="Текст 39"/>
          <p:cNvSpPr>
            <a:spLocks noGrp="1"/>
          </p:cNvSpPr>
          <p:nvPr>
            <p:ph type="body" sz="quarter" idx="45"/>
          </p:nvPr>
        </p:nvSpPr>
        <p:spPr>
          <a:xfrm>
            <a:off x="1212580" y="6202018"/>
            <a:ext cx="8766451" cy="636104"/>
          </a:xfrm>
          <a:prstGeom prst="rect">
            <a:avLst/>
          </a:prstGeom>
        </p:spPr>
        <p:txBody>
          <a:bodyPr lIns="0" tIns="0" rIns="91360" bIns="45680"/>
          <a:lstStyle>
            <a:lvl1pPr marL="268049" indent="-268049">
              <a:buFontTx/>
              <a:buBlip>
                <a:blip r:embed="rId2"/>
              </a:buBlip>
              <a:defRPr sz="1800"/>
            </a:lvl1pPr>
            <a:lvl2pPr marL="536102" indent="-268049">
              <a:buFontTx/>
              <a:buBlip>
                <a:blip r:embed="rId3"/>
              </a:buBlip>
              <a:defRPr sz="1600"/>
            </a:lvl2pPr>
            <a:lvl3pPr marL="804152" indent="-268049">
              <a:buFontTx/>
              <a:buBlip>
                <a:blip r:embed="rId2"/>
              </a:buBlip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ю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3538336" y="1476381"/>
            <a:ext cx="6440695" cy="4924425"/>
          </a:xfrm>
          <a:prstGeom prst="rect">
            <a:avLst/>
          </a:prstGeom>
        </p:spPr>
        <p:txBody>
          <a:bodyPr lIns="0" tIns="0" rIns="91360" bIns="45680"/>
          <a:lstStyle>
            <a:lvl1pPr marL="268049" indent="-268049">
              <a:buFontTx/>
              <a:buBlip>
                <a:blip r:embed="rId2"/>
              </a:buBlip>
              <a:defRPr sz="1800"/>
            </a:lvl1pPr>
            <a:lvl2pPr marL="536102" indent="-268049">
              <a:buFontTx/>
              <a:buBlip>
                <a:blip r:embed="rId3"/>
              </a:buBlip>
              <a:defRPr sz="1600"/>
            </a:lvl2pPr>
            <a:lvl3pPr marL="804152" indent="-268049">
              <a:buFontTx/>
              <a:buBlip>
                <a:blip r:embed="rId2"/>
              </a:buBlip>
              <a:defRPr sz="1400"/>
            </a:lvl3pPr>
            <a:lvl4pPr marL="1072203" indent="-268049">
              <a:buFontTx/>
              <a:buBlip>
                <a:blip r:embed="rId3"/>
              </a:buBlip>
              <a:defRPr sz="1300"/>
            </a:lvl4pPr>
            <a:lvl5pPr marL="1340255" indent="-268049">
              <a:buFontTx/>
              <a:buBlip>
                <a:blip r:embed="rId2"/>
              </a:buBlip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571208" y="7123825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23556" y="558522"/>
            <a:ext cx="7167143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2200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171390" y="6578268"/>
            <a:ext cx="7542995" cy="765317"/>
          </a:xfrm>
          <a:prstGeom prst="rect">
            <a:avLst/>
          </a:prstGeom>
        </p:spPr>
        <p:txBody>
          <a:bodyPr vert="horz" lIns="41025" tIns="41025" rIns="41025" bIns="41025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Разработано «ЭКОПСИ Консалтинг»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1208310" y="1479003"/>
            <a:ext cx="2105000" cy="2778417"/>
          </a:xfrm>
          <a:prstGeom prst="rect">
            <a:avLst/>
          </a:prstGeom>
        </p:spPr>
        <p:txBody>
          <a:bodyPr lIns="104214" tIns="52107" rIns="104214" bIns="52107"/>
          <a:lstStyle>
            <a:lvl1pPr marL="0" indent="0"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4452735" y="1476381"/>
            <a:ext cx="5526295" cy="4924425"/>
          </a:xfrm>
          <a:prstGeom prst="rect">
            <a:avLst/>
          </a:prstGeom>
        </p:spPr>
        <p:txBody>
          <a:bodyPr lIns="0" tIns="0" rIns="91360" bIns="45680"/>
          <a:lstStyle>
            <a:lvl1pPr marL="268049" indent="-268049">
              <a:buFontTx/>
              <a:buBlip>
                <a:blip r:embed="rId2"/>
              </a:buBlip>
              <a:defRPr sz="1800"/>
            </a:lvl1pPr>
            <a:lvl2pPr marL="536102" indent="-268049">
              <a:buFontTx/>
              <a:buBlip>
                <a:blip r:embed="rId3"/>
              </a:buBlip>
              <a:defRPr sz="1600"/>
            </a:lvl2pPr>
            <a:lvl3pPr marL="804152" indent="-268049">
              <a:buFontTx/>
              <a:buBlip>
                <a:blip r:embed="rId2"/>
              </a:buBlip>
              <a:defRPr sz="1400"/>
            </a:lvl3pPr>
            <a:lvl4pPr marL="1072203" indent="-268049">
              <a:buFontTx/>
              <a:buBlip>
                <a:blip r:embed="rId3"/>
              </a:buBlip>
              <a:defRPr sz="1300"/>
            </a:lvl4pPr>
            <a:lvl5pPr marL="1340255" indent="-268049">
              <a:buFontTx/>
              <a:buBlip>
                <a:blip r:embed="rId2"/>
              </a:buBlip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571208" y="7123825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23556" y="558522"/>
            <a:ext cx="7167143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2200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171390" y="6578268"/>
            <a:ext cx="7542995" cy="765317"/>
          </a:xfrm>
          <a:prstGeom prst="rect">
            <a:avLst/>
          </a:prstGeom>
        </p:spPr>
        <p:txBody>
          <a:bodyPr vert="horz" lIns="41025" tIns="41025" rIns="41025" bIns="41025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Разработано «ЭКОПСИ Консалтинг»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1208310" y="1479003"/>
            <a:ext cx="3024000" cy="4067037"/>
          </a:xfrm>
          <a:prstGeom prst="rect">
            <a:avLst/>
          </a:prstGeom>
        </p:spPr>
        <p:txBody>
          <a:bodyPr lIns="104214" tIns="52107" rIns="104214" bIns="52107"/>
          <a:lstStyle>
            <a:lvl1pPr marL="0" indent="0"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/>
          </p:nvPr>
        </p:nvSpPr>
        <p:spPr>
          <a:xfrm>
            <a:off x="1208316" y="5546035"/>
            <a:ext cx="3024187" cy="854765"/>
          </a:xfrm>
          <a:prstGeom prst="rect">
            <a:avLst/>
          </a:prstGeom>
        </p:spPr>
        <p:txBody>
          <a:bodyPr lIns="0" tIns="107905" rIns="91360" bIns="45680"/>
          <a:lstStyle>
            <a:lvl1pPr>
              <a:buFontTx/>
              <a:buNone/>
              <a:defRPr sz="1400" b="1"/>
            </a:lvl1pPr>
            <a:lvl2pPr>
              <a:buFontTx/>
              <a:buNone/>
              <a:defRPr sz="1300" b="1"/>
            </a:lvl2pPr>
            <a:lvl3pPr>
              <a:buFontTx/>
              <a:buNone/>
              <a:defRPr sz="1300" b="1"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оризонтальный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1218249" y="4025353"/>
            <a:ext cx="8755200" cy="2376000"/>
          </a:xfrm>
          <a:prstGeom prst="rect">
            <a:avLst/>
          </a:prstGeom>
        </p:spPr>
        <p:txBody>
          <a:bodyPr lIns="0" tIns="0" rIns="91360" bIns="45680"/>
          <a:lstStyle>
            <a:lvl1pPr marL="268049" indent="-268049">
              <a:buFontTx/>
              <a:buBlip>
                <a:blip r:embed="rId2"/>
              </a:buBlip>
              <a:defRPr sz="1800"/>
            </a:lvl1pPr>
            <a:lvl2pPr marL="536102" indent="-268049">
              <a:buFontTx/>
              <a:buBlip>
                <a:blip r:embed="rId3"/>
              </a:buBlip>
              <a:defRPr sz="1600"/>
            </a:lvl2pPr>
            <a:lvl3pPr marL="804152" indent="-268049">
              <a:buFontTx/>
              <a:buBlip>
                <a:blip r:embed="rId2"/>
              </a:buBlip>
              <a:defRPr sz="1400"/>
            </a:lvl3pPr>
            <a:lvl4pPr marL="1072203" indent="-268049">
              <a:buFontTx/>
              <a:buBlip>
                <a:blip r:embed="rId3"/>
              </a:buBlip>
              <a:defRPr sz="1300"/>
            </a:lvl4pPr>
            <a:lvl5pPr marL="1340255" indent="-268049">
              <a:buFontTx/>
              <a:buBlip>
                <a:blip r:embed="rId2"/>
              </a:buBlip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571208" y="7123825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23556" y="558522"/>
            <a:ext cx="7167143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22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171390" y="6578268"/>
            <a:ext cx="7542995" cy="765317"/>
          </a:xfrm>
          <a:prstGeom prst="rect">
            <a:avLst/>
          </a:prstGeom>
        </p:spPr>
        <p:txBody>
          <a:bodyPr vert="horz" lIns="41025" tIns="41025" rIns="41025" bIns="41025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Разработано «ЭКОПСИ Консалтинг»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1218249" y="1478999"/>
            <a:ext cx="6372000" cy="2376000"/>
          </a:xfrm>
          <a:prstGeom prst="rect">
            <a:avLst/>
          </a:prstGeom>
        </p:spPr>
        <p:txBody>
          <a:bodyPr lIns="104214" tIns="52107" rIns="104214" bIns="52107"/>
          <a:lstStyle>
            <a:lvl1pPr marL="0" indent="0"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7769442" y="1478999"/>
            <a:ext cx="2195500" cy="2376000"/>
          </a:xfrm>
          <a:prstGeom prst="rect">
            <a:avLst/>
          </a:prstGeom>
        </p:spPr>
        <p:txBody>
          <a:bodyPr lIns="0" tIns="0" rIns="123087" bIns="0" anchor="b">
            <a:normAutofit/>
          </a:bodyPr>
          <a:lstStyle>
            <a:lvl1pPr marL="0" indent="-205143" defTabSz="202637">
              <a:spcBef>
                <a:spcPts val="0"/>
              </a:spcBef>
              <a:buClr>
                <a:schemeClr val="accent1"/>
              </a:buClr>
              <a:buFont typeface="+mj-lt"/>
              <a:buNone/>
              <a:tabLst>
                <a:tab pos="208067" algn="l"/>
              </a:tabLst>
              <a:defRPr sz="1400" b="1" baseline="0">
                <a:latin typeface="Arial" pitchFamily="34" charset="0"/>
              </a:defRPr>
            </a:lvl1pPr>
            <a:lvl2pPr marL="410288" indent="-205143">
              <a:spcBef>
                <a:spcPts val="0"/>
              </a:spcBef>
              <a:buClr>
                <a:schemeClr val="accent2"/>
              </a:buClr>
              <a:buFont typeface="+mj-lt"/>
              <a:buAutoNum type="alphaLcPeriod"/>
              <a:defRPr sz="1600" baseline="0"/>
            </a:lvl2pPr>
            <a:lvl3pPr marL="615436" indent="-205143">
              <a:spcBef>
                <a:spcPts val="0"/>
              </a:spcBef>
              <a:buClr>
                <a:schemeClr val="accent1"/>
              </a:buClr>
              <a:buFont typeface="+mj-lt"/>
              <a:buAutoNum type="romanLcPeriod"/>
              <a:defRPr sz="1600" baseline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Название рисунка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571208" y="7123825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334" y="366769"/>
            <a:ext cx="8184724" cy="952706"/>
          </a:xfrm>
          <a:prstGeom prst="rect">
            <a:avLst/>
          </a:prstGeom>
        </p:spPr>
        <p:txBody>
          <a:bodyPr lIns="99482" tIns="49745" rIns="99482" bIns="49745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1"/>
          </p:nvPr>
        </p:nvSpPr>
        <p:spPr>
          <a:xfrm>
            <a:off x="527334" y="1557653"/>
            <a:ext cx="9717080" cy="4923053"/>
          </a:xfrm>
          <a:prstGeom prst="rect">
            <a:avLst/>
          </a:prstGeom>
        </p:spPr>
        <p:txBody>
          <a:bodyPr lIns="99482" tIns="49745" rIns="99482" bIns="49745"/>
          <a:lstStyle>
            <a:lvl1pPr marL="290153" indent="-290153">
              <a:lnSpc>
                <a:spcPct val="114000"/>
              </a:lnSpc>
              <a:buClr>
                <a:schemeClr val="tx2"/>
              </a:buClr>
              <a:buFont typeface="Wingdings" pitchFamily="2" charset="2"/>
              <a:buChar char="§"/>
              <a:defRPr sz="2400"/>
            </a:lvl1pPr>
            <a:lvl2pPr marL="582034" indent="-291882">
              <a:lnSpc>
                <a:spcPct val="114000"/>
              </a:lnSpc>
              <a:buClr>
                <a:schemeClr val="tx2"/>
              </a:buClr>
              <a:defRPr sz="2200"/>
            </a:lvl2pPr>
            <a:lvl3pPr marL="872188" indent="-290153">
              <a:lnSpc>
                <a:spcPct val="114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100"/>
            </a:lvl3pPr>
            <a:lvl4pPr marL="1070805" indent="-198616">
              <a:lnSpc>
                <a:spcPct val="114000"/>
              </a:lnSpc>
              <a:buClr>
                <a:schemeClr val="accent2">
                  <a:lumMod val="75000"/>
                </a:schemeClr>
              </a:buClr>
              <a:tabLst>
                <a:tab pos="1070805" algn="l"/>
              </a:tabLst>
              <a:defRPr sz="1700"/>
            </a:lvl4pPr>
            <a:lvl5pPr marL="1271149" indent="-200345">
              <a:lnSpc>
                <a:spcPct val="114000"/>
              </a:lnSpc>
              <a:defRPr sz="15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88079" y="7246217"/>
            <a:ext cx="897971" cy="208285"/>
          </a:xfrm>
          <a:prstGeom prst="rect">
            <a:avLst/>
          </a:prstGeom>
        </p:spPr>
        <p:txBody>
          <a:bodyPr lIns="99482" tIns="49745" rIns="99482" bIns="49745"/>
          <a:lstStyle>
            <a:lvl1pPr>
              <a:defRPr sz="900"/>
            </a:lvl1pPr>
          </a:lstStyle>
          <a:p>
            <a:pPr>
              <a:defRPr/>
            </a:pPr>
            <a:r>
              <a:rPr lang="ru-RU"/>
              <a:t>стр.</a:t>
            </a:r>
            <a:fld id="{D6C36194-7FAF-4FA8-BDFB-A5F20EC5F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36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227" y="102174"/>
            <a:ext cx="7731801" cy="555280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2111" y="726828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D48661-FD2A-4921-A130-5C5618ABC009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749" y="166376"/>
            <a:ext cx="1094722" cy="7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902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749" y="166376"/>
            <a:ext cx="1094722" cy="7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912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lIns="104306" tIns="52153" rIns="104306" bIns="5215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60AF0B59-C73C-40CC-B5FA-C5E357E84607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53DAD9A8-764A-4501-A5F2-8BD960B8F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5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7234062" y="1081299"/>
            <a:ext cx="2121840" cy="988323"/>
            <a:chOff x="2828305" y="2348880"/>
            <a:chExt cx="2524125" cy="1246187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491880" y="2348880"/>
              <a:ext cx="1860550" cy="1246187"/>
            </a:xfrm>
            <a:custGeom>
              <a:avLst/>
              <a:gdLst/>
              <a:ahLst/>
              <a:cxnLst>
                <a:cxn ang="0">
                  <a:pos x="1467" y="1544"/>
                </a:cxn>
                <a:cxn ang="0">
                  <a:pos x="1140" y="3123"/>
                </a:cxn>
                <a:cxn ang="0">
                  <a:pos x="1299" y="3436"/>
                </a:cxn>
                <a:cxn ang="0">
                  <a:pos x="0" y="4599"/>
                </a:cxn>
                <a:cxn ang="0">
                  <a:pos x="1308" y="3436"/>
                </a:cxn>
                <a:cxn ang="0">
                  <a:pos x="1803" y="2809"/>
                </a:cxn>
                <a:cxn ang="0">
                  <a:pos x="1233" y="1236"/>
                </a:cxn>
                <a:cxn ang="0">
                  <a:pos x="1308" y="1230"/>
                </a:cxn>
                <a:cxn ang="0">
                  <a:pos x="1803" y="2809"/>
                </a:cxn>
                <a:cxn ang="0">
                  <a:pos x="3628" y="4332"/>
                </a:cxn>
                <a:cxn ang="0">
                  <a:pos x="3562" y="4599"/>
                </a:cxn>
                <a:cxn ang="0">
                  <a:pos x="3808" y="4395"/>
                </a:cxn>
                <a:cxn ang="0">
                  <a:pos x="3879" y="4165"/>
                </a:cxn>
                <a:cxn ang="0">
                  <a:pos x="3213" y="4156"/>
                </a:cxn>
                <a:cxn ang="0">
                  <a:pos x="3213" y="4608"/>
                </a:cxn>
                <a:cxn ang="0">
                  <a:pos x="3213" y="4546"/>
                </a:cxn>
                <a:cxn ang="0">
                  <a:pos x="3213" y="4218"/>
                </a:cxn>
                <a:cxn ang="0">
                  <a:pos x="2839" y="4165"/>
                </a:cxn>
                <a:cxn ang="0">
                  <a:pos x="2676" y="4165"/>
                </a:cxn>
                <a:cxn ang="0">
                  <a:pos x="2676" y="4599"/>
                </a:cxn>
                <a:cxn ang="0">
                  <a:pos x="2926" y="4599"/>
                </a:cxn>
                <a:cxn ang="0">
                  <a:pos x="2839" y="4165"/>
                </a:cxn>
                <a:cxn ang="0">
                  <a:pos x="3999" y="4381"/>
                </a:cxn>
                <a:cxn ang="0">
                  <a:pos x="4341" y="4572"/>
                </a:cxn>
                <a:cxn ang="0">
                  <a:pos x="4069" y="4381"/>
                </a:cxn>
                <a:cxn ang="0">
                  <a:pos x="4341" y="4187"/>
                </a:cxn>
                <a:cxn ang="0">
                  <a:pos x="5780" y="4165"/>
                </a:cxn>
                <a:cxn ang="0">
                  <a:pos x="5709" y="4616"/>
                </a:cxn>
                <a:cxn ang="0">
                  <a:pos x="6070" y="4599"/>
                </a:cxn>
                <a:cxn ang="0">
                  <a:pos x="5780" y="4165"/>
                </a:cxn>
                <a:cxn ang="0">
                  <a:pos x="6277" y="4332"/>
                </a:cxn>
                <a:cxn ang="0">
                  <a:pos x="6212" y="4599"/>
                </a:cxn>
                <a:cxn ang="0">
                  <a:pos x="6462" y="4395"/>
                </a:cxn>
                <a:cxn ang="0">
                  <a:pos x="6527" y="4165"/>
                </a:cxn>
                <a:cxn ang="0">
                  <a:pos x="6672" y="4165"/>
                </a:cxn>
                <a:cxn ang="0">
                  <a:pos x="6737" y="4599"/>
                </a:cxn>
                <a:cxn ang="0">
                  <a:pos x="6885" y="4165"/>
                </a:cxn>
                <a:cxn ang="0">
                  <a:pos x="4973" y="4421"/>
                </a:cxn>
                <a:cxn ang="0">
                  <a:pos x="4889" y="4536"/>
                </a:cxn>
                <a:cxn ang="0">
                  <a:pos x="4994" y="4577"/>
                </a:cxn>
                <a:cxn ang="0">
                  <a:pos x="5184" y="4227"/>
                </a:cxn>
                <a:cxn ang="0">
                  <a:pos x="5250" y="4165"/>
                </a:cxn>
                <a:cxn ang="0">
                  <a:pos x="4412" y="4599"/>
                </a:cxn>
                <a:cxn ang="0">
                  <a:pos x="4532" y="4493"/>
                </a:cxn>
                <a:cxn ang="0">
                  <a:pos x="4835" y="4599"/>
                </a:cxn>
                <a:cxn ang="0">
                  <a:pos x="4558" y="4431"/>
                </a:cxn>
                <a:cxn ang="0">
                  <a:pos x="4629" y="4284"/>
                </a:cxn>
                <a:cxn ang="0">
                  <a:pos x="5347" y="4227"/>
                </a:cxn>
                <a:cxn ang="0">
                  <a:pos x="5448" y="4599"/>
                </a:cxn>
                <a:cxn ang="0">
                  <a:pos x="5612" y="4227"/>
                </a:cxn>
                <a:cxn ang="0">
                  <a:pos x="5347" y="4227"/>
                </a:cxn>
              </a:cxnLst>
              <a:rect l="0" t="0" r="r" b="b"/>
              <a:pathLst>
                <a:path w="6885" h="4616">
                  <a:moveTo>
                    <a:pt x="1304" y="3345"/>
                  </a:moveTo>
                  <a:cubicBezTo>
                    <a:pt x="1392" y="3345"/>
                    <a:pt x="1464" y="3247"/>
                    <a:pt x="1467" y="3123"/>
                  </a:cubicBezTo>
                  <a:lnTo>
                    <a:pt x="1467" y="1544"/>
                  </a:lnTo>
                  <a:cubicBezTo>
                    <a:pt x="1464" y="1420"/>
                    <a:pt x="1392" y="1322"/>
                    <a:pt x="1304" y="1322"/>
                  </a:cubicBezTo>
                  <a:cubicBezTo>
                    <a:pt x="1215" y="1322"/>
                    <a:pt x="1143" y="1421"/>
                    <a:pt x="1140" y="1545"/>
                  </a:cubicBezTo>
                  <a:lnTo>
                    <a:pt x="1140" y="3123"/>
                  </a:lnTo>
                  <a:cubicBezTo>
                    <a:pt x="1143" y="3246"/>
                    <a:pt x="1215" y="3345"/>
                    <a:pt x="1304" y="3345"/>
                  </a:cubicBezTo>
                  <a:close/>
                  <a:moveTo>
                    <a:pt x="1299" y="3436"/>
                  </a:moveTo>
                  <a:lnTo>
                    <a:pt x="1299" y="3436"/>
                  </a:lnTo>
                  <a:cubicBezTo>
                    <a:pt x="1000" y="3436"/>
                    <a:pt x="818" y="3168"/>
                    <a:pt x="806" y="2815"/>
                  </a:cubicBezTo>
                  <a:cubicBezTo>
                    <a:pt x="805" y="2809"/>
                    <a:pt x="805" y="2612"/>
                    <a:pt x="805" y="2404"/>
                  </a:cubicBezTo>
                  <a:lnTo>
                    <a:pt x="0" y="4599"/>
                  </a:lnTo>
                  <a:lnTo>
                    <a:pt x="1146" y="4599"/>
                  </a:lnTo>
                  <a:lnTo>
                    <a:pt x="1620" y="3306"/>
                  </a:lnTo>
                  <a:cubicBezTo>
                    <a:pt x="1540" y="3388"/>
                    <a:pt x="1435" y="3436"/>
                    <a:pt x="1308" y="3436"/>
                  </a:cubicBezTo>
                  <a:lnTo>
                    <a:pt x="1299" y="3436"/>
                  </a:lnTo>
                  <a:close/>
                  <a:moveTo>
                    <a:pt x="1803" y="2809"/>
                  </a:moveTo>
                  <a:lnTo>
                    <a:pt x="1803" y="2809"/>
                  </a:lnTo>
                  <a:lnTo>
                    <a:pt x="2833" y="0"/>
                  </a:lnTo>
                  <a:lnTo>
                    <a:pt x="1687" y="0"/>
                  </a:lnTo>
                  <a:lnTo>
                    <a:pt x="1233" y="1236"/>
                  </a:lnTo>
                  <a:cubicBezTo>
                    <a:pt x="1255" y="1232"/>
                    <a:pt x="1276" y="1230"/>
                    <a:pt x="1299" y="1230"/>
                  </a:cubicBezTo>
                  <a:cubicBezTo>
                    <a:pt x="1301" y="1230"/>
                    <a:pt x="1302" y="1230"/>
                    <a:pt x="1304" y="1230"/>
                  </a:cubicBezTo>
                  <a:cubicBezTo>
                    <a:pt x="1306" y="1230"/>
                    <a:pt x="1307" y="1230"/>
                    <a:pt x="1308" y="1230"/>
                  </a:cubicBezTo>
                  <a:cubicBezTo>
                    <a:pt x="1613" y="1230"/>
                    <a:pt x="1795" y="1567"/>
                    <a:pt x="1803" y="1925"/>
                  </a:cubicBezTo>
                  <a:lnTo>
                    <a:pt x="1803" y="2803"/>
                  </a:lnTo>
                  <a:cubicBezTo>
                    <a:pt x="1803" y="2805"/>
                    <a:pt x="1803" y="2807"/>
                    <a:pt x="1803" y="2809"/>
                  </a:cubicBezTo>
                  <a:close/>
                  <a:moveTo>
                    <a:pt x="3808" y="4332"/>
                  </a:moveTo>
                  <a:lnTo>
                    <a:pt x="3808" y="4332"/>
                  </a:lnTo>
                  <a:lnTo>
                    <a:pt x="3628" y="4332"/>
                  </a:lnTo>
                  <a:lnTo>
                    <a:pt x="3628" y="4165"/>
                  </a:lnTo>
                  <a:lnTo>
                    <a:pt x="3562" y="4165"/>
                  </a:lnTo>
                  <a:lnTo>
                    <a:pt x="3562" y="4599"/>
                  </a:lnTo>
                  <a:lnTo>
                    <a:pt x="3628" y="4599"/>
                  </a:lnTo>
                  <a:lnTo>
                    <a:pt x="3628" y="4395"/>
                  </a:lnTo>
                  <a:lnTo>
                    <a:pt x="3808" y="4395"/>
                  </a:lnTo>
                  <a:lnTo>
                    <a:pt x="3808" y="4599"/>
                  </a:lnTo>
                  <a:lnTo>
                    <a:pt x="3879" y="4599"/>
                  </a:lnTo>
                  <a:lnTo>
                    <a:pt x="3879" y="4165"/>
                  </a:lnTo>
                  <a:lnTo>
                    <a:pt x="3808" y="4165"/>
                  </a:lnTo>
                  <a:lnTo>
                    <a:pt x="3808" y="4332"/>
                  </a:lnTo>
                  <a:close/>
                  <a:moveTo>
                    <a:pt x="3213" y="4156"/>
                  </a:moveTo>
                  <a:lnTo>
                    <a:pt x="3213" y="4156"/>
                  </a:lnTo>
                  <a:cubicBezTo>
                    <a:pt x="3087" y="4156"/>
                    <a:pt x="2990" y="4253"/>
                    <a:pt x="2990" y="4381"/>
                  </a:cubicBezTo>
                  <a:cubicBezTo>
                    <a:pt x="2990" y="4506"/>
                    <a:pt x="3087" y="4608"/>
                    <a:pt x="3213" y="4608"/>
                  </a:cubicBezTo>
                  <a:cubicBezTo>
                    <a:pt x="3341" y="4608"/>
                    <a:pt x="3438" y="4506"/>
                    <a:pt x="3438" y="4381"/>
                  </a:cubicBezTo>
                  <a:cubicBezTo>
                    <a:pt x="3438" y="4253"/>
                    <a:pt x="3341" y="4156"/>
                    <a:pt x="3213" y="4156"/>
                  </a:cubicBezTo>
                  <a:close/>
                  <a:moveTo>
                    <a:pt x="3213" y="4546"/>
                  </a:moveTo>
                  <a:lnTo>
                    <a:pt x="3213" y="4546"/>
                  </a:lnTo>
                  <a:cubicBezTo>
                    <a:pt x="3122" y="4546"/>
                    <a:pt x="3060" y="4475"/>
                    <a:pt x="3060" y="4381"/>
                  </a:cubicBezTo>
                  <a:cubicBezTo>
                    <a:pt x="3060" y="4284"/>
                    <a:pt x="3122" y="4218"/>
                    <a:pt x="3213" y="4218"/>
                  </a:cubicBezTo>
                  <a:cubicBezTo>
                    <a:pt x="3306" y="4218"/>
                    <a:pt x="3367" y="4284"/>
                    <a:pt x="3367" y="4381"/>
                  </a:cubicBezTo>
                  <a:cubicBezTo>
                    <a:pt x="3367" y="4475"/>
                    <a:pt x="3306" y="4546"/>
                    <a:pt x="3213" y="4546"/>
                  </a:cubicBezTo>
                  <a:close/>
                  <a:moveTo>
                    <a:pt x="2839" y="4165"/>
                  </a:moveTo>
                  <a:lnTo>
                    <a:pt x="2839" y="4165"/>
                  </a:lnTo>
                  <a:lnTo>
                    <a:pt x="2676" y="4337"/>
                  </a:lnTo>
                  <a:lnTo>
                    <a:pt x="2676" y="4165"/>
                  </a:lnTo>
                  <a:lnTo>
                    <a:pt x="2606" y="4165"/>
                  </a:lnTo>
                  <a:lnTo>
                    <a:pt x="2606" y="4599"/>
                  </a:lnTo>
                  <a:lnTo>
                    <a:pt x="2676" y="4599"/>
                  </a:lnTo>
                  <a:lnTo>
                    <a:pt x="2676" y="4390"/>
                  </a:lnTo>
                  <a:lnTo>
                    <a:pt x="2839" y="4599"/>
                  </a:lnTo>
                  <a:lnTo>
                    <a:pt x="2926" y="4599"/>
                  </a:lnTo>
                  <a:lnTo>
                    <a:pt x="2733" y="4359"/>
                  </a:lnTo>
                  <a:lnTo>
                    <a:pt x="2926" y="4165"/>
                  </a:lnTo>
                  <a:lnTo>
                    <a:pt x="2839" y="4165"/>
                  </a:lnTo>
                  <a:close/>
                  <a:moveTo>
                    <a:pt x="4069" y="4213"/>
                  </a:moveTo>
                  <a:lnTo>
                    <a:pt x="4069" y="4213"/>
                  </a:lnTo>
                  <a:cubicBezTo>
                    <a:pt x="4016" y="4262"/>
                    <a:pt x="3999" y="4324"/>
                    <a:pt x="3999" y="4381"/>
                  </a:cubicBezTo>
                  <a:cubicBezTo>
                    <a:pt x="3999" y="4452"/>
                    <a:pt x="4025" y="4506"/>
                    <a:pt x="4069" y="4546"/>
                  </a:cubicBezTo>
                  <a:cubicBezTo>
                    <a:pt x="4126" y="4599"/>
                    <a:pt x="4183" y="4608"/>
                    <a:pt x="4223" y="4608"/>
                  </a:cubicBezTo>
                  <a:cubicBezTo>
                    <a:pt x="4284" y="4608"/>
                    <a:pt x="4328" y="4581"/>
                    <a:pt x="4341" y="4572"/>
                  </a:cubicBezTo>
                  <a:lnTo>
                    <a:pt x="4341" y="4493"/>
                  </a:lnTo>
                  <a:cubicBezTo>
                    <a:pt x="4293" y="4541"/>
                    <a:pt x="4245" y="4546"/>
                    <a:pt x="4223" y="4546"/>
                  </a:cubicBezTo>
                  <a:cubicBezTo>
                    <a:pt x="4131" y="4546"/>
                    <a:pt x="4069" y="4475"/>
                    <a:pt x="4069" y="4381"/>
                  </a:cubicBezTo>
                  <a:cubicBezTo>
                    <a:pt x="4069" y="4289"/>
                    <a:pt x="4131" y="4218"/>
                    <a:pt x="4223" y="4218"/>
                  </a:cubicBezTo>
                  <a:cubicBezTo>
                    <a:pt x="4245" y="4218"/>
                    <a:pt x="4293" y="4222"/>
                    <a:pt x="4341" y="4267"/>
                  </a:cubicBezTo>
                  <a:lnTo>
                    <a:pt x="4341" y="4187"/>
                  </a:lnTo>
                  <a:cubicBezTo>
                    <a:pt x="4315" y="4169"/>
                    <a:pt x="4281" y="4156"/>
                    <a:pt x="4223" y="4156"/>
                  </a:cubicBezTo>
                  <a:cubicBezTo>
                    <a:pt x="4166" y="4156"/>
                    <a:pt x="4113" y="4169"/>
                    <a:pt x="4069" y="4213"/>
                  </a:cubicBezTo>
                  <a:close/>
                  <a:moveTo>
                    <a:pt x="5780" y="4165"/>
                  </a:moveTo>
                  <a:lnTo>
                    <a:pt x="5780" y="4165"/>
                  </a:lnTo>
                  <a:lnTo>
                    <a:pt x="5709" y="4165"/>
                  </a:lnTo>
                  <a:lnTo>
                    <a:pt x="5709" y="4616"/>
                  </a:lnTo>
                  <a:lnTo>
                    <a:pt x="6004" y="4306"/>
                  </a:lnTo>
                  <a:lnTo>
                    <a:pt x="6004" y="4599"/>
                  </a:lnTo>
                  <a:lnTo>
                    <a:pt x="6070" y="4599"/>
                  </a:lnTo>
                  <a:lnTo>
                    <a:pt x="6070" y="4142"/>
                  </a:lnTo>
                  <a:lnTo>
                    <a:pt x="5780" y="4457"/>
                  </a:lnTo>
                  <a:lnTo>
                    <a:pt x="5780" y="4165"/>
                  </a:lnTo>
                  <a:close/>
                  <a:moveTo>
                    <a:pt x="6462" y="4332"/>
                  </a:moveTo>
                  <a:lnTo>
                    <a:pt x="6462" y="4332"/>
                  </a:lnTo>
                  <a:lnTo>
                    <a:pt x="6277" y="4332"/>
                  </a:lnTo>
                  <a:lnTo>
                    <a:pt x="6277" y="4165"/>
                  </a:lnTo>
                  <a:lnTo>
                    <a:pt x="6212" y="4165"/>
                  </a:lnTo>
                  <a:lnTo>
                    <a:pt x="6212" y="4599"/>
                  </a:lnTo>
                  <a:lnTo>
                    <a:pt x="6277" y="4599"/>
                  </a:lnTo>
                  <a:lnTo>
                    <a:pt x="6277" y="4395"/>
                  </a:lnTo>
                  <a:lnTo>
                    <a:pt x="6462" y="4395"/>
                  </a:lnTo>
                  <a:lnTo>
                    <a:pt x="6462" y="4599"/>
                  </a:lnTo>
                  <a:lnTo>
                    <a:pt x="6527" y="4599"/>
                  </a:lnTo>
                  <a:lnTo>
                    <a:pt x="6527" y="4165"/>
                  </a:lnTo>
                  <a:lnTo>
                    <a:pt x="6462" y="4165"/>
                  </a:lnTo>
                  <a:lnTo>
                    <a:pt x="6462" y="4332"/>
                  </a:lnTo>
                  <a:close/>
                  <a:moveTo>
                    <a:pt x="6672" y="4165"/>
                  </a:moveTo>
                  <a:lnTo>
                    <a:pt x="6672" y="4165"/>
                  </a:lnTo>
                  <a:lnTo>
                    <a:pt x="6672" y="4599"/>
                  </a:lnTo>
                  <a:lnTo>
                    <a:pt x="6737" y="4599"/>
                  </a:lnTo>
                  <a:lnTo>
                    <a:pt x="6737" y="4227"/>
                  </a:lnTo>
                  <a:lnTo>
                    <a:pt x="6885" y="4227"/>
                  </a:lnTo>
                  <a:lnTo>
                    <a:pt x="6885" y="4165"/>
                  </a:lnTo>
                  <a:lnTo>
                    <a:pt x="6672" y="4165"/>
                  </a:lnTo>
                  <a:close/>
                  <a:moveTo>
                    <a:pt x="4973" y="4421"/>
                  </a:moveTo>
                  <a:lnTo>
                    <a:pt x="4973" y="4421"/>
                  </a:lnTo>
                  <a:cubicBezTo>
                    <a:pt x="4973" y="4457"/>
                    <a:pt x="4973" y="4506"/>
                    <a:pt x="4951" y="4524"/>
                  </a:cubicBezTo>
                  <a:cubicBezTo>
                    <a:pt x="4942" y="4532"/>
                    <a:pt x="4925" y="4541"/>
                    <a:pt x="4912" y="4541"/>
                  </a:cubicBezTo>
                  <a:cubicBezTo>
                    <a:pt x="4902" y="4541"/>
                    <a:pt x="4894" y="4536"/>
                    <a:pt x="4889" y="4536"/>
                  </a:cubicBezTo>
                  <a:lnTo>
                    <a:pt x="4889" y="4599"/>
                  </a:lnTo>
                  <a:cubicBezTo>
                    <a:pt x="4898" y="4599"/>
                    <a:pt x="4906" y="4603"/>
                    <a:pt x="4920" y="4603"/>
                  </a:cubicBezTo>
                  <a:cubicBezTo>
                    <a:pt x="4955" y="4603"/>
                    <a:pt x="4982" y="4590"/>
                    <a:pt x="4994" y="4577"/>
                  </a:cubicBezTo>
                  <a:cubicBezTo>
                    <a:pt x="5038" y="4541"/>
                    <a:pt x="5038" y="4493"/>
                    <a:pt x="5038" y="4444"/>
                  </a:cubicBezTo>
                  <a:lnTo>
                    <a:pt x="5038" y="4227"/>
                  </a:lnTo>
                  <a:lnTo>
                    <a:pt x="5184" y="4227"/>
                  </a:lnTo>
                  <a:lnTo>
                    <a:pt x="5184" y="4599"/>
                  </a:lnTo>
                  <a:lnTo>
                    <a:pt x="5250" y="4599"/>
                  </a:lnTo>
                  <a:lnTo>
                    <a:pt x="5250" y="4165"/>
                  </a:lnTo>
                  <a:lnTo>
                    <a:pt x="4973" y="4165"/>
                  </a:lnTo>
                  <a:lnTo>
                    <a:pt x="4973" y="4421"/>
                  </a:lnTo>
                  <a:close/>
                  <a:moveTo>
                    <a:pt x="4412" y="4599"/>
                  </a:moveTo>
                  <a:lnTo>
                    <a:pt x="4412" y="4599"/>
                  </a:lnTo>
                  <a:lnTo>
                    <a:pt x="4488" y="4599"/>
                  </a:lnTo>
                  <a:lnTo>
                    <a:pt x="4532" y="4493"/>
                  </a:lnTo>
                  <a:lnTo>
                    <a:pt x="4717" y="4493"/>
                  </a:lnTo>
                  <a:lnTo>
                    <a:pt x="4760" y="4599"/>
                  </a:lnTo>
                  <a:lnTo>
                    <a:pt x="4835" y="4599"/>
                  </a:lnTo>
                  <a:lnTo>
                    <a:pt x="4629" y="4138"/>
                  </a:lnTo>
                  <a:lnTo>
                    <a:pt x="4412" y="4599"/>
                  </a:lnTo>
                  <a:close/>
                  <a:moveTo>
                    <a:pt x="4558" y="4431"/>
                  </a:moveTo>
                  <a:lnTo>
                    <a:pt x="4558" y="4431"/>
                  </a:lnTo>
                  <a:lnTo>
                    <a:pt x="4624" y="4284"/>
                  </a:lnTo>
                  <a:lnTo>
                    <a:pt x="4629" y="4284"/>
                  </a:lnTo>
                  <a:lnTo>
                    <a:pt x="4691" y="4431"/>
                  </a:lnTo>
                  <a:lnTo>
                    <a:pt x="4558" y="4431"/>
                  </a:lnTo>
                  <a:close/>
                  <a:moveTo>
                    <a:pt x="5347" y="4227"/>
                  </a:moveTo>
                  <a:lnTo>
                    <a:pt x="5347" y="4227"/>
                  </a:lnTo>
                  <a:lnTo>
                    <a:pt x="5448" y="4227"/>
                  </a:lnTo>
                  <a:lnTo>
                    <a:pt x="5448" y="4599"/>
                  </a:lnTo>
                  <a:lnTo>
                    <a:pt x="5515" y="4599"/>
                  </a:lnTo>
                  <a:lnTo>
                    <a:pt x="5515" y="4227"/>
                  </a:lnTo>
                  <a:lnTo>
                    <a:pt x="5612" y="4227"/>
                  </a:lnTo>
                  <a:lnTo>
                    <a:pt x="5612" y="4165"/>
                  </a:lnTo>
                  <a:lnTo>
                    <a:pt x="5347" y="4165"/>
                  </a:lnTo>
                  <a:lnTo>
                    <a:pt x="5347" y="4227"/>
                  </a:lnTo>
                  <a:close/>
                </a:path>
              </a:pathLst>
            </a:custGeom>
            <a:solidFill>
              <a:srgbClr val="CB00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828305" y="2683842"/>
              <a:ext cx="2524125" cy="592137"/>
            </a:xfrm>
            <a:custGeom>
              <a:avLst/>
              <a:gdLst/>
              <a:ahLst/>
              <a:cxnLst>
                <a:cxn ang="0">
                  <a:pos x="8654" y="1336"/>
                </a:cxn>
                <a:cxn ang="0">
                  <a:pos x="8122" y="46"/>
                </a:cxn>
                <a:cxn ang="0">
                  <a:pos x="8215" y="168"/>
                </a:cxn>
                <a:cxn ang="0">
                  <a:pos x="8325" y="278"/>
                </a:cxn>
                <a:cxn ang="0">
                  <a:pos x="8531" y="2169"/>
                </a:cxn>
                <a:cxn ang="0">
                  <a:pos x="9002" y="2169"/>
                </a:cxn>
                <a:cxn ang="0">
                  <a:pos x="9343" y="46"/>
                </a:cxn>
                <a:cxn ang="0">
                  <a:pos x="1537" y="168"/>
                </a:cxn>
                <a:cxn ang="0">
                  <a:pos x="1620" y="168"/>
                </a:cxn>
                <a:cxn ang="0">
                  <a:pos x="1730" y="278"/>
                </a:cxn>
                <a:cxn ang="0">
                  <a:pos x="2071" y="2169"/>
                </a:cxn>
                <a:cxn ang="0">
                  <a:pos x="1537" y="46"/>
                </a:cxn>
                <a:cxn ang="0">
                  <a:pos x="503" y="0"/>
                </a:cxn>
                <a:cxn ang="0">
                  <a:pos x="146" y="0"/>
                </a:cxn>
                <a:cxn ang="0">
                  <a:pos x="103" y="596"/>
                </a:cxn>
                <a:cxn ang="0">
                  <a:pos x="687" y="349"/>
                </a:cxn>
                <a:cxn ang="0">
                  <a:pos x="572" y="1021"/>
                </a:cxn>
                <a:cxn ang="0">
                  <a:pos x="336" y="695"/>
                </a:cxn>
                <a:cxn ang="0">
                  <a:pos x="430" y="1431"/>
                </a:cxn>
                <a:cxn ang="0">
                  <a:pos x="687" y="1136"/>
                </a:cxn>
                <a:cxn ang="0">
                  <a:pos x="478" y="2076"/>
                </a:cxn>
                <a:cxn ang="0">
                  <a:pos x="23" y="1677"/>
                </a:cxn>
                <a:cxn ang="0">
                  <a:pos x="503" y="2194"/>
                </a:cxn>
                <a:cxn ang="0">
                  <a:pos x="1021" y="742"/>
                </a:cxn>
                <a:cxn ang="0">
                  <a:pos x="4940" y="168"/>
                </a:cxn>
                <a:cxn ang="0">
                  <a:pos x="4954" y="168"/>
                </a:cxn>
                <a:cxn ang="0">
                  <a:pos x="5064" y="278"/>
                </a:cxn>
                <a:cxn ang="0">
                  <a:pos x="5405" y="2169"/>
                </a:cxn>
                <a:cxn ang="0">
                  <a:pos x="5700" y="168"/>
                </a:cxn>
                <a:cxn ang="0">
                  <a:pos x="6041" y="2169"/>
                </a:cxn>
                <a:cxn ang="0">
                  <a:pos x="6072" y="200"/>
                </a:cxn>
                <a:cxn ang="0">
                  <a:pos x="6165" y="168"/>
                </a:cxn>
                <a:cxn ang="0">
                  <a:pos x="4940" y="46"/>
                </a:cxn>
                <a:cxn ang="0">
                  <a:pos x="7226" y="2076"/>
                </a:cxn>
                <a:cxn ang="0">
                  <a:pos x="7016" y="1843"/>
                </a:cxn>
                <a:cxn ang="0">
                  <a:pos x="7226" y="111"/>
                </a:cxn>
                <a:cxn ang="0">
                  <a:pos x="7730" y="609"/>
                </a:cxn>
                <a:cxn ang="0">
                  <a:pos x="7199" y="0"/>
                </a:cxn>
                <a:cxn ang="0">
                  <a:pos x="6681" y="1503"/>
                </a:cxn>
                <a:cxn ang="0">
                  <a:pos x="7213" y="2194"/>
                </a:cxn>
                <a:cxn ang="0">
                  <a:pos x="7646" y="1428"/>
                </a:cxn>
                <a:cxn ang="0">
                  <a:pos x="2711" y="46"/>
                </a:cxn>
                <a:cxn ang="0">
                  <a:pos x="2549" y="46"/>
                </a:cxn>
                <a:cxn ang="0">
                  <a:pos x="2440" y="2169"/>
                </a:cxn>
                <a:cxn ang="0">
                  <a:pos x="2327" y="908"/>
                </a:cxn>
              </a:cxnLst>
              <a:rect l="0" t="0" r="r" b="b"/>
              <a:pathLst>
                <a:path w="9343" h="2194">
                  <a:moveTo>
                    <a:pt x="9002" y="46"/>
                  </a:moveTo>
                  <a:lnTo>
                    <a:pt x="8654" y="1336"/>
                  </a:lnTo>
                  <a:lnTo>
                    <a:pt x="8654" y="46"/>
                  </a:lnTo>
                  <a:lnTo>
                    <a:pt x="8122" y="46"/>
                  </a:lnTo>
                  <a:lnTo>
                    <a:pt x="8122" y="168"/>
                  </a:lnTo>
                  <a:lnTo>
                    <a:pt x="8215" y="168"/>
                  </a:lnTo>
                  <a:cubicBezTo>
                    <a:pt x="8243" y="168"/>
                    <a:pt x="8272" y="178"/>
                    <a:pt x="8293" y="200"/>
                  </a:cubicBezTo>
                  <a:cubicBezTo>
                    <a:pt x="8314" y="221"/>
                    <a:pt x="8325" y="249"/>
                    <a:pt x="8325" y="278"/>
                  </a:cubicBezTo>
                  <a:lnTo>
                    <a:pt x="8325" y="2169"/>
                  </a:lnTo>
                  <a:lnTo>
                    <a:pt x="8531" y="2169"/>
                  </a:lnTo>
                  <a:lnTo>
                    <a:pt x="9002" y="475"/>
                  </a:lnTo>
                  <a:lnTo>
                    <a:pt x="9002" y="2169"/>
                  </a:lnTo>
                  <a:lnTo>
                    <a:pt x="9343" y="2169"/>
                  </a:lnTo>
                  <a:lnTo>
                    <a:pt x="9343" y="46"/>
                  </a:lnTo>
                  <a:lnTo>
                    <a:pt x="9002" y="46"/>
                  </a:lnTo>
                  <a:close/>
                  <a:moveTo>
                    <a:pt x="1537" y="168"/>
                  </a:moveTo>
                  <a:lnTo>
                    <a:pt x="1537" y="168"/>
                  </a:lnTo>
                  <a:lnTo>
                    <a:pt x="1620" y="168"/>
                  </a:lnTo>
                  <a:cubicBezTo>
                    <a:pt x="1649" y="168"/>
                    <a:pt x="1677" y="178"/>
                    <a:pt x="1698" y="200"/>
                  </a:cubicBezTo>
                  <a:cubicBezTo>
                    <a:pt x="1720" y="221"/>
                    <a:pt x="1730" y="249"/>
                    <a:pt x="1730" y="278"/>
                  </a:cubicBezTo>
                  <a:lnTo>
                    <a:pt x="1730" y="2169"/>
                  </a:lnTo>
                  <a:lnTo>
                    <a:pt x="2071" y="2169"/>
                  </a:lnTo>
                  <a:lnTo>
                    <a:pt x="2071" y="46"/>
                  </a:lnTo>
                  <a:lnTo>
                    <a:pt x="1537" y="46"/>
                  </a:lnTo>
                  <a:lnTo>
                    <a:pt x="1537" y="168"/>
                  </a:lnTo>
                  <a:close/>
                  <a:moveTo>
                    <a:pt x="503" y="0"/>
                  </a:moveTo>
                  <a:lnTo>
                    <a:pt x="503" y="0"/>
                  </a:lnTo>
                  <a:cubicBezTo>
                    <a:pt x="501" y="0"/>
                    <a:pt x="146" y="0"/>
                    <a:pt x="146" y="0"/>
                  </a:cubicBezTo>
                  <a:cubicBezTo>
                    <a:pt x="146" y="0"/>
                    <a:pt x="47" y="179"/>
                    <a:pt x="0" y="596"/>
                  </a:cubicBezTo>
                  <a:lnTo>
                    <a:pt x="103" y="596"/>
                  </a:lnTo>
                  <a:cubicBezTo>
                    <a:pt x="168" y="181"/>
                    <a:pt x="325" y="109"/>
                    <a:pt x="478" y="109"/>
                  </a:cubicBezTo>
                  <a:cubicBezTo>
                    <a:pt x="607" y="109"/>
                    <a:pt x="684" y="225"/>
                    <a:pt x="687" y="349"/>
                  </a:cubicBezTo>
                  <a:cubicBezTo>
                    <a:pt x="687" y="350"/>
                    <a:pt x="687" y="675"/>
                    <a:pt x="687" y="1021"/>
                  </a:cubicBezTo>
                  <a:lnTo>
                    <a:pt x="572" y="1021"/>
                  </a:lnTo>
                  <a:cubicBezTo>
                    <a:pt x="496" y="1021"/>
                    <a:pt x="467" y="969"/>
                    <a:pt x="430" y="695"/>
                  </a:cubicBezTo>
                  <a:lnTo>
                    <a:pt x="336" y="695"/>
                  </a:lnTo>
                  <a:lnTo>
                    <a:pt x="336" y="1431"/>
                  </a:lnTo>
                  <a:lnTo>
                    <a:pt x="430" y="1431"/>
                  </a:lnTo>
                  <a:cubicBezTo>
                    <a:pt x="467" y="1159"/>
                    <a:pt x="496" y="1136"/>
                    <a:pt x="572" y="1136"/>
                  </a:cubicBezTo>
                  <a:cubicBezTo>
                    <a:pt x="580" y="1136"/>
                    <a:pt x="687" y="1136"/>
                    <a:pt x="687" y="1136"/>
                  </a:cubicBezTo>
                  <a:lnTo>
                    <a:pt x="687" y="1843"/>
                  </a:lnTo>
                  <a:cubicBezTo>
                    <a:pt x="687" y="1991"/>
                    <a:pt x="588" y="2076"/>
                    <a:pt x="478" y="2076"/>
                  </a:cubicBezTo>
                  <a:cubicBezTo>
                    <a:pt x="371" y="2076"/>
                    <a:pt x="217" y="2012"/>
                    <a:pt x="133" y="1677"/>
                  </a:cubicBezTo>
                  <a:lnTo>
                    <a:pt x="23" y="1677"/>
                  </a:lnTo>
                  <a:cubicBezTo>
                    <a:pt x="100" y="2070"/>
                    <a:pt x="268" y="2194"/>
                    <a:pt x="489" y="2194"/>
                  </a:cubicBezTo>
                  <a:lnTo>
                    <a:pt x="503" y="2194"/>
                  </a:lnTo>
                  <a:cubicBezTo>
                    <a:pt x="755" y="2194"/>
                    <a:pt x="1021" y="1978"/>
                    <a:pt x="1021" y="1503"/>
                  </a:cubicBezTo>
                  <a:lnTo>
                    <a:pt x="1021" y="742"/>
                  </a:lnTo>
                  <a:cubicBezTo>
                    <a:pt x="1021" y="285"/>
                    <a:pt x="774" y="0"/>
                    <a:pt x="503" y="0"/>
                  </a:cubicBezTo>
                  <a:close/>
                  <a:moveTo>
                    <a:pt x="4940" y="168"/>
                  </a:moveTo>
                  <a:lnTo>
                    <a:pt x="4940" y="168"/>
                  </a:lnTo>
                  <a:lnTo>
                    <a:pt x="4954" y="168"/>
                  </a:lnTo>
                  <a:cubicBezTo>
                    <a:pt x="4982" y="168"/>
                    <a:pt x="5011" y="178"/>
                    <a:pt x="5032" y="200"/>
                  </a:cubicBezTo>
                  <a:cubicBezTo>
                    <a:pt x="5054" y="221"/>
                    <a:pt x="5064" y="249"/>
                    <a:pt x="5064" y="278"/>
                  </a:cubicBezTo>
                  <a:lnTo>
                    <a:pt x="5064" y="2169"/>
                  </a:lnTo>
                  <a:lnTo>
                    <a:pt x="5405" y="2169"/>
                  </a:lnTo>
                  <a:lnTo>
                    <a:pt x="5405" y="168"/>
                  </a:lnTo>
                  <a:lnTo>
                    <a:pt x="5700" y="168"/>
                  </a:lnTo>
                  <a:lnTo>
                    <a:pt x="5700" y="2169"/>
                  </a:lnTo>
                  <a:lnTo>
                    <a:pt x="6041" y="2169"/>
                  </a:lnTo>
                  <a:lnTo>
                    <a:pt x="6041" y="278"/>
                  </a:lnTo>
                  <a:cubicBezTo>
                    <a:pt x="6041" y="249"/>
                    <a:pt x="6051" y="221"/>
                    <a:pt x="6072" y="200"/>
                  </a:cubicBezTo>
                  <a:cubicBezTo>
                    <a:pt x="6094" y="178"/>
                    <a:pt x="6122" y="168"/>
                    <a:pt x="6151" y="168"/>
                  </a:cubicBezTo>
                  <a:lnTo>
                    <a:pt x="6165" y="168"/>
                  </a:lnTo>
                  <a:lnTo>
                    <a:pt x="6165" y="46"/>
                  </a:lnTo>
                  <a:lnTo>
                    <a:pt x="4940" y="46"/>
                  </a:lnTo>
                  <a:lnTo>
                    <a:pt x="4940" y="168"/>
                  </a:lnTo>
                  <a:close/>
                  <a:moveTo>
                    <a:pt x="7226" y="2076"/>
                  </a:moveTo>
                  <a:lnTo>
                    <a:pt x="7226" y="2076"/>
                  </a:lnTo>
                  <a:cubicBezTo>
                    <a:pt x="7116" y="2076"/>
                    <a:pt x="7016" y="1991"/>
                    <a:pt x="7016" y="1843"/>
                  </a:cubicBezTo>
                  <a:lnTo>
                    <a:pt x="7016" y="349"/>
                  </a:lnTo>
                  <a:cubicBezTo>
                    <a:pt x="7020" y="225"/>
                    <a:pt x="7097" y="111"/>
                    <a:pt x="7226" y="111"/>
                  </a:cubicBezTo>
                  <a:cubicBezTo>
                    <a:pt x="7413" y="111"/>
                    <a:pt x="7555" y="227"/>
                    <a:pt x="7620" y="609"/>
                  </a:cubicBezTo>
                  <a:lnTo>
                    <a:pt x="7730" y="609"/>
                  </a:lnTo>
                  <a:cubicBezTo>
                    <a:pt x="7660" y="217"/>
                    <a:pt x="7539" y="0"/>
                    <a:pt x="7539" y="0"/>
                  </a:cubicBezTo>
                  <a:lnTo>
                    <a:pt x="7199" y="0"/>
                  </a:lnTo>
                  <a:cubicBezTo>
                    <a:pt x="6898" y="0"/>
                    <a:pt x="6681" y="285"/>
                    <a:pt x="6681" y="742"/>
                  </a:cubicBezTo>
                  <a:lnTo>
                    <a:pt x="6681" y="1503"/>
                  </a:lnTo>
                  <a:cubicBezTo>
                    <a:pt x="6681" y="1948"/>
                    <a:pt x="6929" y="2194"/>
                    <a:pt x="7199" y="2194"/>
                  </a:cubicBezTo>
                  <a:lnTo>
                    <a:pt x="7213" y="2194"/>
                  </a:lnTo>
                  <a:cubicBezTo>
                    <a:pt x="7519" y="2194"/>
                    <a:pt x="7719" y="1954"/>
                    <a:pt x="7767" y="1428"/>
                  </a:cubicBezTo>
                  <a:lnTo>
                    <a:pt x="7646" y="1428"/>
                  </a:lnTo>
                  <a:cubicBezTo>
                    <a:pt x="7593" y="2039"/>
                    <a:pt x="7349" y="2076"/>
                    <a:pt x="7226" y="2076"/>
                  </a:cubicBezTo>
                  <a:close/>
                  <a:moveTo>
                    <a:pt x="2711" y="46"/>
                  </a:moveTo>
                  <a:lnTo>
                    <a:pt x="2711" y="46"/>
                  </a:lnTo>
                  <a:lnTo>
                    <a:pt x="2549" y="46"/>
                  </a:lnTo>
                  <a:lnTo>
                    <a:pt x="2075" y="1125"/>
                  </a:lnTo>
                  <a:lnTo>
                    <a:pt x="2440" y="2169"/>
                  </a:lnTo>
                  <a:lnTo>
                    <a:pt x="2781" y="2169"/>
                  </a:lnTo>
                  <a:lnTo>
                    <a:pt x="2327" y="908"/>
                  </a:lnTo>
                  <a:lnTo>
                    <a:pt x="2711" y="46"/>
                  </a:lnTo>
                  <a:close/>
                </a:path>
              </a:pathLst>
            </a:custGeom>
            <a:solidFill>
              <a:srgbClr val="696D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156632" y="4540321"/>
            <a:ext cx="8802583" cy="1175773"/>
          </a:xfrm>
          <a:prstGeom prst="rect">
            <a:avLst/>
          </a:prstGeom>
        </p:spPr>
        <p:txBody>
          <a:bodyPr lIns="41025" tIns="41025" rIns="41025" bIns="41025" anchor="b"/>
          <a:lstStyle>
            <a:lvl1pPr marL="0" marR="0" indent="0" algn="l" defTabSz="9135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900" baseline="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r>
              <a:rPr lang="ru-RU" dirty="0" smtClean="0"/>
              <a:t>Название презентации 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Georgia</a:t>
            </a:r>
            <a:r>
              <a:rPr lang="ru-RU" dirty="0" smtClean="0"/>
              <a:t> 29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1168314" y="5837542"/>
            <a:ext cx="8797936" cy="476080"/>
          </a:xfrm>
          <a:prstGeom prst="rect">
            <a:avLst/>
          </a:prstGeom>
        </p:spPr>
        <p:txBody>
          <a:bodyPr lIns="41025" tIns="41025" rIns="41025" bIns="41025" anchor="b"/>
          <a:lstStyle>
            <a:lvl1pPr>
              <a:buNone/>
              <a:defRPr sz="1800" baseline="0">
                <a:solidFill>
                  <a:schemeClr val="bg2"/>
                </a:solidFill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ru-RU" dirty="0" smtClean="0"/>
              <a:t>Подзаголовок </a:t>
            </a:r>
            <a:r>
              <a:rPr lang="en-US" dirty="0" smtClean="0"/>
              <a:t>Georgia 18</a:t>
            </a:r>
            <a:endParaRPr lang="ru-RU" dirty="0"/>
          </a:p>
        </p:txBody>
      </p:sp>
      <p:pic>
        <p:nvPicPr>
          <p:cNvPr id="11" name="Picture 5" descr="C:\Users\polyakova\Desktop\треуг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31" y="6559357"/>
            <a:ext cx="899064" cy="84763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571208" y="7123825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171450" y="5448665"/>
            <a:ext cx="8807203" cy="903151"/>
          </a:xfrm>
          <a:prstGeom prst="rect">
            <a:avLst/>
          </a:prstGeom>
        </p:spPr>
        <p:txBody>
          <a:bodyPr lIns="41025" tIns="41025" rIns="41025" bIns="41025" anchor="b"/>
          <a:lstStyle>
            <a:lvl1pPr algn="l">
              <a:defRPr sz="2300" baseline="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r>
              <a:rPr lang="ru-RU" dirty="0" smtClean="0"/>
              <a:t>Разделитель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Georgia 23</a:t>
            </a:r>
            <a:endParaRPr lang="ru-RU" dirty="0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7234062" y="1081299"/>
            <a:ext cx="2121840" cy="988323"/>
            <a:chOff x="2828305" y="2348880"/>
            <a:chExt cx="2524125" cy="124618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491880" y="2348880"/>
              <a:ext cx="1860550" cy="1246187"/>
            </a:xfrm>
            <a:custGeom>
              <a:avLst/>
              <a:gdLst/>
              <a:ahLst/>
              <a:cxnLst>
                <a:cxn ang="0">
                  <a:pos x="1467" y="1544"/>
                </a:cxn>
                <a:cxn ang="0">
                  <a:pos x="1140" y="3123"/>
                </a:cxn>
                <a:cxn ang="0">
                  <a:pos x="1299" y="3436"/>
                </a:cxn>
                <a:cxn ang="0">
                  <a:pos x="0" y="4599"/>
                </a:cxn>
                <a:cxn ang="0">
                  <a:pos x="1308" y="3436"/>
                </a:cxn>
                <a:cxn ang="0">
                  <a:pos x="1803" y="2809"/>
                </a:cxn>
                <a:cxn ang="0">
                  <a:pos x="1233" y="1236"/>
                </a:cxn>
                <a:cxn ang="0">
                  <a:pos x="1308" y="1230"/>
                </a:cxn>
                <a:cxn ang="0">
                  <a:pos x="1803" y="2809"/>
                </a:cxn>
                <a:cxn ang="0">
                  <a:pos x="3628" y="4332"/>
                </a:cxn>
                <a:cxn ang="0">
                  <a:pos x="3562" y="4599"/>
                </a:cxn>
                <a:cxn ang="0">
                  <a:pos x="3808" y="4395"/>
                </a:cxn>
                <a:cxn ang="0">
                  <a:pos x="3879" y="4165"/>
                </a:cxn>
                <a:cxn ang="0">
                  <a:pos x="3213" y="4156"/>
                </a:cxn>
                <a:cxn ang="0">
                  <a:pos x="3213" y="4608"/>
                </a:cxn>
                <a:cxn ang="0">
                  <a:pos x="3213" y="4546"/>
                </a:cxn>
                <a:cxn ang="0">
                  <a:pos x="3213" y="4218"/>
                </a:cxn>
                <a:cxn ang="0">
                  <a:pos x="2839" y="4165"/>
                </a:cxn>
                <a:cxn ang="0">
                  <a:pos x="2676" y="4165"/>
                </a:cxn>
                <a:cxn ang="0">
                  <a:pos x="2676" y="4599"/>
                </a:cxn>
                <a:cxn ang="0">
                  <a:pos x="2926" y="4599"/>
                </a:cxn>
                <a:cxn ang="0">
                  <a:pos x="2839" y="4165"/>
                </a:cxn>
                <a:cxn ang="0">
                  <a:pos x="3999" y="4381"/>
                </a:cxn>
                <a:cxn ang="0">
                  <a:pos x="4341" y="4572"/>
                </a:cxn>
                <a:cxn ang="0">
                  <a:pos x="4069" y="4381"/>
                </a:cxn>
                <a:cxn ang="0">
                  <a:pos x="4341" y="4187"/>
                </a:cxn>
                <a:cxn ang="0">
                  <a:pos x="5780" y="4165"/>
                </a:cxn>
                <a:cxn ang="0">
                  <a:pos x="5709" y="4616"/>
                </a:cxn>
                <a:cxn ang="0">
                  <a:pos x="6070" y="4599"/>
                </a:cxn>
                <a:cxn ang="0">
                  <a:pos x="5780" y="4165"/>
                </a:cxn>
                <a:cxn ang="0">
                  <a:pos x="6277" y="4332"/>
                </a:cxn>
                <a:cxn ang="0">
                  <a:pos x="6212" y="4599"/>
                </a:cxn>
                <a:cxn ang="0">
                  <a:pos x="6462" y="4395"/>
                </a:cxn>
                <a:cxn ang="0">
                  <a:pos x="6527" y="4165"/>
                </a:cxn>
                <a:cxn ang="0">
                  <a:pos x="6672" y="4165"/>
                </a:cxn>
                <a:cxn ang="0">
                  <a:pos x="6737" y="4599"/>
                </a:cxn>
                <a:cxn ang="0">
                  <a:pos x="6885" y="4165"/>
                </a:cxn>
                <a:cxn ang="0">
                  <a:pos x="4973" y="4421"/>
                </a:cxn>
                <a:cxn ang="0">
                  <a:pos x="4889" y="4536"/>
                </a:cxn>
                <a:cxn ang="0">
                  <a:pos x="4994" y="4577"/>
                </a:cxn>
                <a:cxn ang="0">
                  <a:pos x="5184" y="4227"/>
                </a:cxn>
                <a:cxn ang="0">
                  <a:pos x="5250" y="4165"/>
                </a:cxn>
                <a:cxn ang="0">
                  <a:pos x="4412" y="4599"/>
                </a:cxn>
                <a:cxn ang="0">
                  <a:pos x="4532" y="4493"/>
                </a:cxn>
                <a:cxn ang="0">
                  <a:pos x="4835" y="4599"/>
                </a:cxn>
                <a:cxn ang="0">
                  <a:pos x="4558" y="4431"/>
                </a:cxn>
                <a:cxn ang="0">
                  <a:pos x="4629" y="4284"/>
                </a:cxn>
                <a:cxn ang="0">
                  <a:pos x="5347" y="4227"/>
                </a:cxn>
                <a:cxn ang="0">
                  <a:pos x="5448" y="4599"/>
                </a:cxn>
                <a:cxn ang="0">
                  <a:pos x="5612" y="4227"/>
                </a:cxn>
                <a:cxn ang="0">
                  <a:pos x="5347" y="4227"/>
                </a:cxn>
              </a:cxnLst>
              <a:rect l="0" t="0" r="r" b="b"/>
              <a:pathLst>
                <a:path w="6885" h="4616">
                  <a:moveTo>
                    <a:pt x="1304" y="3345"/>
                  </a:moveTo>
                  <a:cubicBezTo>
                    <a:pt x="1392" y="3345"/>
                    <a:pt x="1464" y="3247"/>
                    <a:pt x="1467" y="3123"/>
                  </a:cubicBezTo>
                  <a:lnTo>
                    <a:pt x="1467" y="1544"/>
                  </a:lnTo>
                  <a:cubicBezTo>
                    <a:pt x="1464" y="1420"/>
                    <a:pt x="1392" y="1322"/>
                    <a:pt x="1304" y="1322"/>
                  </a:cubicBezTo>
                  <a:cubicBezTo>
                    <a:pt x="1215" y="1322"/>
                    <a:pt x="1143" y="1421"/>
                    <a:pt x="1140" y="1545"/>
                  </a:cubicBezTo>
                  <a:lnTo>
                    <a:pt x="1140" y="3123"/>
                  </a:lnTo>
                  <a:cubicBezTo>
                    <a:pt x="1143" y="3246"/>
                    <a:pt x="1215" y="3345"/>
                    <a:pt x="1304" y="3345"/>
                  </a:cubicBezTo>
                  <a:close/>
                  <a:moveTo>
                    <a:pt x="1299" y="3436"/>
                  </a:moveTo>
                  <a:lnTo>
                    <a:pt x="1299" y="3436"/>
                  </a:lnTo>
                  <a:cubicBezTo>
                    <a:pt x="1000" y="3436"/>
                    <a:pt x="818" y="3168"/>
                    <a:pt x="806" y="2815"/>
                  </a:cubicBezTo>
                  <a:cubicBezTo>
                    <a:pt x="805" y="2809"/>
                    <a:pt x="805" y="2612"/>
                    <a:pt x="805" y="2404"/>
                  </a:cubicBezTo>
                  <a:lnTo>
                    <a:pt x="0" y="4599"/>
                  </a:lnTo>
                  <a:lnTo>
                    <a:pt x="1146" y="4599"/>
                  </a:lnTo>
                  <a:lnTo>
                    <a:pt x="1620" y="3306"/>
                  </a:lnTo>
                  <a:cubicBezTo>
                    <a:pt x="1540" y="3388"/>
                    <a:pt x="1435" y="3436"/>
                    <a:pt x="1308" y="3436"/>
                  </a:cubicBezTo>
                  <a:lnTo>
                    <a:pt x="1299" y="3436"/>
                  </a:lnTo>
                  <a:close/>
                  <a:moveTo>
                    <a:pt x="1803" y="2809"/>
                  </a:moveTo>
                  <a:lnTo>
                    <a:pt x="1803" y="2809"/>
                  </a:lnTo>
                  <a:lnTo>
                    <a:pt x="2833" y="0"/>
                  </a:lnTo>
                  <a:lnTo>
                    <a:pt x="1687" y="0"/>
                  </a:lnTo>
                  <a:lnTo>
                    <a:pt x="1233" y="1236"/>
                  </a:lnTo>
                  <a:cubicBezTo>
                    <a:pt x="1255" y="1232"/>
                    <a:pt x="1276" y="1230"/>
                    <a:pt x="1299" y="1230"/>
                  </a:cubicBezTo>
                  <a:cubicBezTo>
                    <a:pt x="1301" y="1230"/>
                    <a:pt x="1302" y="1230"/>
                    <a:pt x="1304" y="1230"/>
                  </a:cubicBezTo>
                  <a:cubicBezTo>
                    <a:pt x="1306" y="1230"/>
                    <a:pt x="1307" y="1230"/>
                    <a:pt x="1308" y="1230"/>
                  </a:cubicBezTo>
                  <a:cubicBezTo>
                    <a:pt x="1613" y="1230"/>
                    <a:pt x="1795" y="1567"/>
                    <a:pt x="1803" y="1925"/>
                  </a:cubicBezTo>
                  <a:lnTo>
                    <a:pt x="1803" y="2803"/>
                  </a:lnTo>
                  <a:cubicBezTo>
                    <a:pt x="1803" y="2805"/>
                    <a:pt x="1803" y="2807"/>
                    <a:pt x="1803" y="2809"/>
                  </a:cubicBezTo>
                  <a:close/>
                  <a:moveTo>
                    <a:pt x="3808" y="4332"/>
                  </a:moveTo>
                  <a:lnTo>
                    <a:pt x="3808" y="4332"/>
                  </a:lnTo>
                  <a:lnTo>
                    <a:pt x="3628" y="4332"/>
                  </a:lnTo>
                  <a:lnTo>
                    <a:pt x="3628" y="4165"/>
                  </a:lnTo>
                  <a:lnTo>
                    <a:pt x="3562" y="4165"/>
                  </a:lnTo>
                  <a:lnTo>
                    <a:pt x="3562" y="4599"/>
                  </a:lnTo>
                  <a:lnTo>
                    <a:pt x="3628" y="4599"/>
                  </a:lnTo>
                  <a:lnTo>
                    <a:pt x="3628" y="4395"/>
                  </a:lnTo>
                  <a:lnTo>
                    <a:pt x="3808" y="4395"/>
                  </a:lnTo>
                  <a:lnTo>
                    <a:pt x="3808" y="4599"/>
                  </a:lnTo>
                  <a:lnTo>
                    <a:pt x="3879" y="4599"/>
                  </a:lnTo>
                  <a:lnTo>
                    <a:pt x="3879" y="4165"/>
                  </a:lnTo>
                  <a:lnTo>
                    <a:pt x="3808" y="4165"/>
                  </a:lnTo>
                  <a:lnTo>
                    <a:pt x="3808" y="4332"/>
                  </a:lnTo>
                  <a:close/>
                  <a:moveTo>
                    <a:pt x="3213" y="4156"/>
                  </a:moveTo>
                  <a:lnTo>
                    <a:pt x="3213" y="4156"/>
                  </a:lnTo>
                  <a:cubicBezTo>
                    <a:pt x="3087" y="4156"/>
                    <a:pt x="2990" y="4253"/>
                    <a:pt x="2990" y="4381"/>
                  </a:cubicBezTo>
                  <a:cubicBezTo>
                    <a:pt x="2990" y="4506"/>
                    <a:pt x="3087" y="4608"/>
                    <a:pt x="3213" y="4608"/>
                  </a:cubicBezTo>
                  <a:cubicBezTo>
                    <a:pt x="3341" y="4608"/>
                    <a:pt x="3438" y="4506"/>
                    <a:pt x="3438" y="4381"/>
                  </a:cubicBezTo>
                  <a:cubicBezTo>
                    <a:pt x="3438" y="4253"/>
                    <a:pt x="3341" y="4156"/>
                    <a:pt x="3213" y="4156"/>
                  </a:cubicBezTo>
                  <a:close/>
                  <a:moveTo>
                    <a:pt x="3213" y="4546"/>
                  </a:moveTo>
                  <a:lnTo>
                    <a:pt x="3213" y="4546"/>
                  </a:lnTo>
                  <a:cubicBezTo>
                    <a:pt x="3122" y="4546"/>
                    <a:pt x="3060" y="4475"/>
                    <a:pt x="3060" y="4381"/>
                  </a:cubicBezTo>
                  <a:cubicBezTo>
                    <a:pt x="3060" y="4284"/>
                    <a:pt x="3122" y="4218"/>
                    <a:pt x="3213" y="4218"/>
                  </a:cubicBezTo>
                  <a:cubicBezTo>
                    <a:pt x="3306" y="4218"/>
                    <a:pt x="3367" y="4284"/>
                    <a:pt x="3367" y="4381"/>
                  </a:cubicBezTo>
                  <a:cubicBezTo>
                    <a:pt x="3367" y="4475"/>
                    <a:pt x="3306" y="4546"/>
                    <a:pt x="3213" y="4546"/>
                  </a:cubicBezTo>
                  <a:close/>
                  <a:moveTo>
                    <a:pt x="2839" y="4165"/>
                  </a:moveTo>
                  <a:lnTo>
                    <a:pt x="2839" y="4165"/>
                  </a:lnTo>
                  <a:lnTo>
                    <a:pt x="2676" y="4337"/>
                  </a:lnTo>
                  <a:lnTo>
                    <a:pt x="2676" y="4165"/>
                  </a:lnTo>
                  <a:lnTo>
                    <a:pt x="2606" y="4165"/>
                  </a:lnTo>
                  <a:lnTo>
                    <a:pt x="2606" y="4599"/>
                  </a:lnTo>
                  <a:lnTo>
                    <a:pt x="2676" y="4599"/>
                  </a:lnTo>
                  <a:lnTo>
                    <a:pt x="2676" y="4390"/>
                  </a:lnTo>
                  <a:lnTo>
                    <a:pt x="2839" y="4599"/>
                  </a:lnTo>
                  <a:lnTo>
                    <a:pt x="2926" y="4599"/>
                  </a:lnTo>
                  <a:lnTo>
                    <a:pt x="2733" y="4359"/>
                  </a:lnTo>
                  <a:lnTo>
                    <a:pt x="2926" y="4165"/>
                  </a:lnTo>
                  <a:lnTo>
                    <a:pt x="2839" y="4165"/>
                  </a:lnTo>
                  <a:close/>
                  <a:moveTo>
                    <a:pt x="4069" y="4213"/>
                  </a:moveTo>
                  <a:lnTo>
                    <a:pt x="4069" y="4213"/>
                  </a:lnTo>
                  <a:cubicBezTo>
                    <a:pt x="4016" y="4262"/>
                    <a:pt x="3999" y="4324"/>
                    <a:pt x="3999" y="4381"/>
                  </a:cubicBezTo>
                  <a:cubicBezTo>
                    <a:pt x="3999" y="4452"/>
                    <a:pt x="4025" y="4506"/>
                    <a:pt x="4069" y="4546"/>
                  </a:cubicBezTo>
                  <a:cubicBezTo>
                    <a:pt x="4126" y="4599"/>
                    <a:pt x="4183" y="4608"/>
                    <a:pt x="4223" y="4608"/>
                  </a:cubicBezTo>
                  <a:cubicBezTo>
                    <a:pt x="4284" y="4608"/>
                    <a:pt x="4328" y="4581"/>
                    <a:pt x="4341" y="4572"/>
                  </a:cubicBezTo>
                  <a:lnTo>
                    <a:pt x="4341" y="4493"/>
                  </a:lnTo>
                  <a:cubicBezTo>
                    <a:pt x="4293" y="4541"/>
                    <a:pt x="4245" y="4546"/>
                    <a:pt x="4223" y="4546"/>
                  </a:cubicBezTo>
                  <a:cubicBezTo>
                    <a:pt x="4131" y="4546"/>
                    <a:pt x="4069" y="4475"/>
                    <a:pt x="4069" y="4381"/>
                  </a:cubicBezTo>
                  <a:cubicBezTo>
                    <a:pt x="4069" y="4289"/>
                    <a:pt x="4131" y="4218"/>
                    <a:pt x="4223" y="4218"/>
                  </a:cubicBezTo>
                  <a:cubicBezTo>
                    <a:pt x="4245" y="4218"/>
                    <a:pt x="4293" y="4222"/>
                    <a:pt x="4341" y="4267"/>
                  </a:cubicBezTo>
                  <a:lnTo>
                    <a:pt x="4341" y="4187"/>
                  </a:lnTo>
                  <a:cubicBezTo>
                    <a:pt x="4315" y="4169"/>
                    <a:pt x="4281" y="4156"/>
                    <a:pt x="4223" y="4156"/>
                  </a:cubicBezTo>
                  <a:cubicBezTo>
                    <a:pt x="4166" y="4156"/>
                    <a:pt x="4113" y="4169"/>
                    <a:pt x="4069" y="4213"/>
                  </a:cubicBezTo>
                  <a:close/>
                  <a:moveTo>
                    <a:pt x="5780" y="4165"/>
                  </a:moveTo>
                  <a:lnTo>
                    <a:pt x="5780" y="4165"/>
                  </a:lnTo>
                  <a:lnTo>
                    <a:pt x="5709" y="4165"/>
                  </a:lnTo>
                  <a:lnTo>
                    <a:pt x="5709" y="4616"/>
                  </a:lnTo>
                  <a:lnTo>
                    <a:pt x="6004" y="4306"/>
                  </a:lnTo>
                  <a:lnTo>
                    <a:pt x="6004" y="4599"/>
                  </a:lnTo>
                  <a:lnTo>
                    <a:pt x="6070" y="4599"/>
                  </a:lnTo>
                  <a:lnTo>
                    <a:pt x="6070" y="4142"/>
                  </a:lnTo>
                  <a:lnTo>
                    <a:pt x="5780" y="4457"/>
                  </a:lnTo>
                  <a:lnTo>
                    <a:pt x="5780" y="4165"/>
                  </a:lnTo>
                  <a:close/>
                  <a:moveTo>
                    <a:pt x="6462" y="4332"/>
                  </a:moveTo>
                  <a:lnTo>
                    <a:pt x="6462" y="4332"/>
                  </a:lnTo>
                  <a:lnTo>
                    <a:pt x="6277" y="4332"/>
                  </a:lnTo>
                  <a:lnTo>
                    <a:pt x="6277" y="4165"/>
                  </a:lnTo>
                  <a:lnTo>
                    <a:pt x="6212" y="4165"/>
                  </a:lnTo>
                  <a:lnTo>
                    <a:pt x="6212" y="4599"/>
                  </a:lnTo>
                  <a:lnTo>
                    <a:pt x="6277" y="4599"/>
                  </a:lnTo>
                  <a:lnTo>
                    <a:pt x="6277" y="4395"/>
                  </a:lnTo>
                  <a:lnTo>
                    <a:pt x="6462" y="4395"/>
                  </a:lnTo>
                  <a:lnTo>
                    <a:pt x="6462" y="4599"/>
                  </a:lnTo>
                  <a:lnTo>
                    <a:pt x="6527" y="4599"/>
                  </a:lnTo>
                  <a:lnTo>
                    <a:pt x="6527" y="4165"/>
                  </a:lnTo>
                  <a:lnTo>
                    <a:pt x="6462" y="4165"/>
                  </a:lnTo>
                  <a:lnTo>
                    <a:pt x="6462" y="4332"/>
                  </a:lnTo>
                  <a:close/>
                  <a:moveTo>
                    <a:pt x="6672" y="4165"/>
                  </a:moveTo>
                  <a:lnTo>
                    <a:pt x="6672" y="4165"/>
                  </a:lnTo>
                  <a:lnTo>
                    <a:pt x="6672" y="4599"/>
                  </a:lnTo>
                  <a:lnTo>
                    <a:pt x="6737" y="4599"/>
                  </a:lnTo>
                  <a:lnTo>
                    <a:pt x="6737" y="4227"/>
                  </a:lnTo>
                  <a:lnTo>
                    <a:pt x="6885" y="4227"/>
                  </a:lnTo>
                  <a:lnTo>
                    <a:pt x="6885" y="4165"/>
                  </a:lnTo>
                  <a:lnTo>
                    <a:pt x="6672" y="4165"/>
                  </a:lnTo>
                  <a:close/>
                  <a:moveTo>
                    <a:pt x="4973" y="4421"/>
                  </a:moveTo>
                  <a:lnTo>
                    <a:pt x="4973" y="4421"/>
                  </a:lnTo>
                  <a:cubicBezTo>
                    <a:pt x="4973" y="4457"/>
                    <a:pt x="4973" y="4506"/>
                    <a:pt x="4951" y="4524"/>
                  </a:cubicBezTo>
                  <a:cubicBezTo>
                    <a:pt x="4942" y="4532"/>
                    <a:pt x="4925" y="4541"/>
                    <a:pt x="4912" y="4541"/>
                  </a:cubicBezTo>
                  <a:cubicBezTo>
                    <a:pt x="4902" y="4541"/>
                    <a:pt x="4894" y="4536"/>
                    <a:pt x="4889" y="4536"/>
                  </a:cubicBezTo>
                  <a:lnTo>
                    <a:pt x="4889" y="4599"/>
                  </a:lnTo>
                  <a:cubicBezTo>
                    <a:pt x="4898" y="4599"/>
                    <a:pt x="4906" y="4603"/>
                    <a:pt x="4920" y="4603"/>
                  </a:cubicBezTo>
                  <a:cubicBezTo>
                    <a:pt x="4955" y="4603"/>
                    <a:pt x="4982" y="4590"/>
                    <a:pt x="4994" y="4577"/>
                  </a:cubicBezTo>
                  <a:cubicBezTo>
                    <a:pt x="5038" y="4541"/>
                    <a:pt x="5038" y="4493"/>
                    <a:pt x="5038" y="4444"/>
                  </a:cubicBezTo>
                  <a:lnTo>
                    <a:pt x="5038" y="4227"/>
                  </a:lnTo>
                  <a:lnTo>
                    <a:pt x="5184" y="4227"/>
                  </a:lnTo>
                  <a:lnTo>
                    <a:pt x="5184" y="4599"/>
                  </a:lnTo>
                  <a:lnTo>
                    <a:pt x="5250" y="4599"/>
                  </a:lnTo>
                  <a:lnTo>
                    <a:pt x="5250" y="4165"/>
                  </a:lnTo>
                  <a:lnTo>
                    <a:pt x="4973" y="4165"/>
                  </a:lnTo>
                  <a:lnTo>
                    <a:pt x="4973" y="4421"/>
                  </a:lnTo>
                  <a:close/>
                  <a:moveTo>
                    <a:pt x="4412" y="4599"/>
                  </a:moveTo>
                  <a:lnTo>
                    <a:pt x="4412" y="4599"/>
                  </a:lnTo>
                  <a:lnTo>
                    <a:pt x="4488" y="4599"/>
                  </a:lnTo>
                  <a:lnTo>
                    <a:pt x="4532" y="4493"/>
                  </a:lnTo>
                  <a:lnTo>
                    <a:pt x="4717" y="4493"/>
                  </a:lnTo>
                  <a:lnTo>
                    <a:pt x="4760" y="4599"/>
                  </a:lnTo>
                  <a:lnTo>
                    <a:pt x="4835" y="4599"/>
                  </a:lnTo>
                  <a:lnTo>
                    <a:pt x="4629" y="4138"/>
                  </a:lnTo>
                  <a:lnTo>
                    <a:pt x="4412" y="4599"/>
                  </a:lnTo>
                  <a:close/>
                  <a:moveTo>
                    <a:pt x="4558" y="4431"/>
                  </a:moveTo>
                  <a:lnTo>
                    <a:pt x="4558" y="4431"/>
                  </a:lnTo>
                  <a:lnTo>
                    <a:pt x="4624" y="4284"/>
                  </a:lnTo>
                  <a:lnTo>
                    <a:pt x="4629" y="4284"/>
                  </a:lnTo>
                  <a:lnTo>
                    <a:pt x="4691" y="4431"/>
                  </a:lnTo>
                  <a:lnTo>
                    <a:pt x="4558" y="4431"/>
                  </a:lnTo>
                  <a:close/>
                  <a:moveTo>
                    <a:pt x="5347" y="4227"/>
                  </a:moveTo>
                  <a:lnTo>
                    <a:pt x="5347" y="4227"/>
                  </a:lnTo>
                  <a:lnTo>
                    <a:pt x="5448" y="4227"/>
                  </a:lnTo>
                  <a:lnTo>
                    <a:pt x="5448" y="4599"/>
                  </a:lnTo>
                  <a:lnTo>
                    <a:pt x="5515" y="4599"/>
                  </a:lnTo>
                  <a:lnTo>
                    <a:pt x="5515" y="4227"/>
                  </a:lnTo>
                  <a:lnTo>
                    <a:pt x="5612" y="4227"/>
                  </a:lnTo>
                  <a:lnTo>
                    <a:pt x="5612" y="4165"/>
                  </a:lnTo>
                  <a:lnTo>
                    <a:pt x="5347" y="4165"/>
                  </a:lnTo>
                  <a:lnTo>
                    <a:pt x="5347" y="4227"/>
                  </a:lnTo>
                  <a:close/>
                </a:path>
              </a:pathLst>
            </a:custGeom>
            <a:solidFill>
              <a:srgbClr val="CB00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2828305" y="2683842"/>
              <a:ext cx="2524125" cy="592137"/>
            </a:xfrm>
            <a:custGeom>
              <a:avLst/>
              <a:gdLst/>
              <a:ahLst/>
              <a:cxnLst>
                <a:cxn ang="0">
                  <a:pos x="8654" y="1336"/>
                </a:cxn>
                <a:cxn ang="0">
                  <a:pos x="8122" y="46"/>
                </a:cxn>
                <a:cxn ang="0">
                  <a:pos x="8215" y="168"/>
                </a:cxn>
                <a:cxn ang="0">
                  <a:pos x="8325" y="278"/>
                </a:cxn>
                <a:cxn ang="0">
                  <a:pos x="8531" y="2169"/>
                </a:cxn>
                <a:cxn ang="0">
                  <a:pos x="9002" y="2169"/>
                </a:cxn>
                <a:cxn ang="0">
                  <a:pos x="9343" y="46"/>
                </a:cxn>
                <a:cxn ang="0">
                  <a:pos x="1537" y="168"/>
                </a:cxn>
                <a:cxn ang="0">
                  <a:pos x="1620" y="168"/>
                </a:cxn>
                <a:cxn ang="0">
                  <a:pos x="1730" y="278"/>
                </a:cxn>
                <a:cxn ang="0">
                  <a:pos x="2071" y="2169"/>
                </a:cxn>
                <a:cxn ang="0">
                  <a:pos x="1537" y="46"/>
                </a:cxn>
                <a:cxn ang="0">
                  <a:pos x="503" y="0"/>
                </a:cxn>
                <a:cxn ang="0">
                  <a:pos x="146" y="0"/>
                </a:cxn>
                <a:cxn ang="0">
                  <a:pos x="103" y="596"/>
                </a:cxn>
                <a:cxn ang="0">
                  <a:pos x="687" y="349"/>
                </a:cxn>
                <a:cxn ang="0">
                  <a:pos x="572" y="1021"/>
                </a:cxn>
                <a:cxn ang="0">
                  <a:pos x="336" y="695"/>
                </a:cxn>
                <a:cxn ang="0">
                  <a:pos x="430" y="1431"/>
                </a:cxn>
                <a:cxn ang="0">
                  <a:pos x="687" y="1136"/>
                </a:cxn>
                <a:cxn ang="0">
                  <a:pos x="478" y="2076"/>
                </a:cxn>
                <a:cxn ang="0">
                  <a:pos x="23" y="1677"/>
                </a:cxn>
                <a:cxn ang="0">
                  <a:pos x="503" y="2194"/>
                </a:cxn>
                <a:cxn ang="0">
                  <a:pos x="1021" y="742"/>
                </a:cxn>
                <a:cxn ang="0">
                  <a:pos x="4940" y="168"/>
                </a:cxn>
                <a:cxn ang="0">
                  <a:pos x="4954" y="168"/>
                </a:cxn>
                <a:cxn ang="0">
                  <a:pos x="5064" y="278"/>
                </a:cxn>
                <a:cxn ang="0">
                  <a:pos x="5405" y="2169"/>
                </a:cxn>
                <a:cxn ang="0">
                  <a:pos x="5700" y="168"/>
                </a:cxn>
                <a:cxn ang="0">
                  <a:pos x="6041" y="2169"/>
                </a:cxn>
                <a:cxn ang="0">
                  <a:pos x="6072" y="200"/>
                </a:cxn>
                <a:cxn ang="0">
                  <a:pos x="6165" y="168"/>
                </a:cxn>
                <a:cxn ang="0">
                  <a:pos x="4940" y="46"/>
                </a:cxn>
                <a:cxn ang="0">
                  <a:pos x="7226" y="2076"/>
                </a:cxn>
                <a:cxn ang="0">
                  <a:pos x="7016" y="1843"/>
                </a:cxn>
                <a:cxn ang="0">
                  <a:pos x="7226" y="111"/>
                </a:cxn>
                <a:cxn ang="0">
                  <a:pos x="7730" y="609"/>
                </a:cxn>
                <a:cxn ang="0">
                  <a:pos x="7199" y="0"/>
                </a:cxn>
                <a:cxn ang="0">
                  <a:pos x="6681" y="1503"/>
                </a:cxn>
                <a:cxn ang="0">
                  <a:pos x="7213" y="2194"/>
                </a:cxn>
                <a:cxn ang="0">
                  <a:pos x="7646" y="1428"/>
                </a:cxn>
                <a:cxn ang="0">
                  <a:pos x="2711" y="46"/>
                </a:cxn>
                <a:cxn ang="0">
                  <a:pos x="2549" y="46"/>
                </a:cxn>
                <a:cxn ang="0">
                  <a:pos x="2440" y="2169"/>
                </a:cxn>
                <a:cxn ang="0">
                  <a:pos x="2327" y="908"/>
                </a:cxn>
              </a:cxnLst>
              <a:rect l="0" t="0" r="r" b="b"/>
              <a:pathLst>
                <a:path w="9343" h="2194">
                  <a:moveTo>
                    <a:pt x="9002" y="46"/>
                  </a:moveTo>
                  <a:lnTo>
                    <a:pt x="8654" y="1336"/>
                  </a:lnTo>
                  <a:lnTo>
                    <a:pt x="8654" y="46"/>
                  </a:lnTo>
                  <a:lnTo>
                    <a:pt x="8122" y="46"/>
                  </a:lnTo>
                  <a:lnTo>
                    <a:pt x="8122" y="168"/>
                  </a:lnTo>
                  <a:lnTo>
                    <a:pt x="8215" y="168"/>
                  </a:lnTo>
                  <a:cubicBezTo>
                    <a:pt x="8243" y="168"/>
                    <a:pt x="8272" y="178"/>
                    <a:pt x="8293" y="200"/>
                  </a:cubicBezTo>
                  <a:cubicBezTo>
                    <a:pt x="8314" y="221"/>
                    <a:pt x="8325" y="249"/>
                    <a:pt x="8325" y="278"/>
                  </a:cubicBezTo>
                  <a:lnTo>
                    <a:pt x="8325" y="2169"/>
                  </a:lnTo>
                  <a:lnTo>
                    <a:pt x="8531" y="2169"/>
                  </a:lnTo>
                  <a:lnTo>
                    <a:pt x="9002" y="475"/>
                  </a:lnTo>
                  <a:lnTo>
                    <a:pt x="9002" y="2169"/>
                  </a:lnTo>
                  <a:lnTo>
                    <a:pt x="9343" y="2169"/>
                  </a:lnTo>
                  <a:lnTo>
                    <a:pt x="9343" y="46"/>
                  </a:lnTo>
                  <a:lnTo>
                    <a:pt x="9002" y="46"/>
                  </a:lnTo>
                  <a:close/>
                  <a:moveTo>
                    <a:pt x="1537" y="168"/>
                  </a:moveTo>
                  <a:lnTo>
                    <a:pt x="1537" y="168"/>
                  </a:lnTo>
                  <a:lnTo>
                    <a:pt x="1620" y="168"/>
                  </a:lnTo>
                  <a:cubicBezTo>
                    <a:pt x="1649" y="168"/>
                    <a:pt x="1677" y="178"/>
                    <a:pt x="1698" y="200"/>
                  </a:cubicBezTo>
                  <a:cubicBezTo>
                    <a:pt x="1720" y="221"/>
                    <a:pt x="1730" y="249"/>
                    <a:pt x="1730" y="278"/>
                  </a:cubicBezTo>
                  <a:lnTo>
                    <a:pt x="1730" y="2169"/>
                  </a:lnTo>
                  <a:lnTo>
                    <a:pt x="2071" y="2169"/>
                  </a:lnTo>
                  <a:lnTo>
                    <a:pt x="2071" y="46"/>
                  </a:lnTo>
                  <a:lnTo>
                    <a:pt x="1537" y="46"/>
                  </a:lnTo>
                  <a:lnTo>
                    <a:pt x="1537" y="168"/>
                  </a:lnTo>
                  <a:close/>
                  <a:moveTo>
                    <a:pt x="503" y="0"/>
                  </a:moveTo>
                  <a:lnTo>
                    <a:pt x="503" y="0"/>
                  </a:lnTo>
                  <a:cubicBezTo>
                    <a:pt x="501" y="0"/>
                    <a:pt x="146" y="0"/>
                    <a:pt x="146" y="0"/>
                  </a:cubicBezTo>
                  <a:cubicBezTo>
                    <a:pt x="146" y="0"/>
                    <a:pt x="47" y="179"/>
                    <a:pt x="0" y="596"/>
                  </a:cubicBezTo>
                  <a:lnTo>
                    <a:pt x="103" y="596"/>
                  </a:lnTo>
                  <a:cubicBezTo>
                    <a:pt x="168" y="181"/>
                    <a:pt x="325" y="109"/>
                    <a:pt x="478" y="109"/>
                  </a:cubicBezTo>
                  <a:cubicBezTo>
                    <a:pt x="607" y="109"/>
                    <a:pt x="684" y="225"/>
                    <a:pt x="687" y="349"/>
                  </a:cubicBezTo>
                  <a:cubicBezTo>
                    <a:pt x="687" y="350"/>
                    <a:pt x="687" y="675"/>
                    <a:pt x="687" y="1021"/>
                  </a:cubicBezTo>
                  <a:lnTo>
                    <a:pt x="572" y="1021"/>
                  </a:lnTo>
                  <a:cubicBezTo>
                    <a:pt x="496" y="1021"/>
                    <a:pt x="467" y="969"/>
                    <a:pt x="430" y="695"/>
                  </a:cubicBezTo>
                  <a:lnTo>
                    <a:pt x="336" y="695"/>
                  </a:lnTo>
                  <a:lnTo>
                    <a:pt x="336" y="1431"/>
                  </a:lnTo>
                  <a:lnTo>
                    <a:pt x="430" y="1431"/>
                  </a:lnTo>
                  <a:cubicBezTo>
                    <a:pt x="467" y="1159"/>
                    <a:pt x="496" y="1136"/>
                    <a:pt x="572" y="1136"/>
                  </a:cubicBezTo>
                  <a:cubicBezTo>
                    <a:pt x="580" y="1136"/>
                    <a:pt x="687" y="1136"/>
                    <a:pt x="687" y="1136"/>
                  </a:cubicBezTo>
                  <a:lnTo>
                    <a:pt x="687" y="1843"/>
                  </a:lnTo>
                  <a:cubicBezTo>
                    <a:pt x="687" y="1991"/>
                    <a:pt x="588" y="2076"/>
                    <a:pt x="478" y="2076"/>
                  </a:cubicBezTo>
                  <a:cubicBezTo>
                    <a:pt x="371" y="2076"/>
                    <a:pt x="217" y="2012"/>
                    <a:pt x="133" y="1677"/>
                  </a:cubicBezTo>
                  <a:lnTo>
                    <a:pt x="23" y="1677"/>
                  </a:lnTo>
                  <a:cubicBezTo>
                    <a:pt x="100" y="2070"/>
                    <a:pt x="268" y="2194"/>
                    <a:pt x="489" y="2194"/>
                  </a:cubicBezTo>
                  <a:lnTo>
                    <a:pt x="503" y="2194"/>
                  </a:lnTo>
                  <a:cubicBezTo>
                    <a:pt x="755" y="2194"/>
                    <a:pt x="1021" y="1978"/>
                    <a:pt x="1021" y="1503"/>
                  </a:cubicBezTo>
                  <a:lnTo>
                    <a:pt x="1021" y="742"/>
                  </a:lnTo>
                  <a:cubicBezTo>
                    <a:pt x="1021" y="285"/>
                    <a:pt x="774" y="0"/>
                    <a:pt x="503" y="0"/>
                  </a:cubicBezTo>
                  <a:close/>
                  <a:moveTo>
                    <a:pt x="4940" y="168"/>
                  </a:moveTo>
                  <a:lnTo>
                    <a:pt x="4940" y="168"/>
                  </a:lnTo>
                  <a:lnTo>
                    <a:pt x="4954" y="168"/>
                  </a:lnTo>
                  <a:cubicBezTo>
                    <a:pt x="4982" y="168"/>
                    <a:pt x="5011" y="178"/>
                    <a:pt x="5032" y="200"/>
                  </a:cubicBezTo>
                  <a:cubicBezTo>
                    <a:pt x="5054" y="221"/>
                    <a:pt x="5064" y="249"/>
                    <a:pt x="5064" y="278"/>
                  </a:cubicBezTo>
                  <a:lnTo>
                    <a:pt x="5064" y="2169"/>
                  </a:lnTo>
                  <a:lnTo>
                    <a:pt x="5405" y="2169"/>
                  </a:lnTo>
                  <a:lnTo>
                    <a:pt x="5405" y="168"/>
                  </a:lnTo>
                  <a:lnTo>
                    <a:pt x="5700" y="168"/>
                  </a:lnTo>
                  <a:lnTo>
                    <a:pt x="5700" y="2169"/>
                  </a:lnTo>
                  <a:lnTo>
                    <a:pt x="6041" y="2169"/>
                  </a:lnTo>
                  <a:lnTo>
                    <a:pt x="6041" y="278"/>
                  </a:lnTo>
                  <a:cubicBezTo>
                    <a:pt x="6041" y="249"/>
                    <a:pt x="6051" y="221"/>
                    <a:pt x="6072" y="200"/>
                  </a:cubicBezTo>
                  <a:cubicBezTo>
                    <a:pt x="6094" y="178"/>
                    <a:pt x="6122" y="168"/>
                    <a:pt x="6151" y="168"/>
                  </a:cubicBezTo>
                  <a:lnTo>
                    <a:pt x="6165" y="168"/>
                  </a:lnTo>
                  <a:lnTo>
                    <a:pt x="6165" y="46"/>
                  </a:lnTo>
                  <a:lnTo>
                    <a:pt x="4940" y="46"/>
                  </a:lnTo>
                  <a:lnTo>
                    <a:pt x="4940" y="168"/>
                  </a:lnTo>
                  <a:close/>
                  <a:moveTo>
                    <a:pt x="7226" y="2076"/>
                  </a:moveTo>
                  <a:lnTo>
                    <a:pt x="7226" y="2076"/>
                  </a:lnTo>
                  <a:cubicBezTo>
                    <a:pt x="7116" y="2076"/>
                    <a:pt x="7016" y="1991"/>
                    <a:pt x="7016" y="1843"/>
                  </a:cubicBezTo>
                  <a:lnTo>
                    <a:pt x="7016" y="349"/>
                  </a:lnTo>
                  <a:cubicBezTo>
                    <a:pt x="7020" y="225"/>
                    <a:pt x="7097" y="111"/>
                    <a:pt x="7226" y="111"/>
                  </a:cubicBezTo>
                  <a:cubicBezTo>
                    <a:pt x="7413" y="111"/>
                    <a:pt x="7555" y="227"/>
                    <a:pt x="7620" y="609"/>
                  </a:cubicBezTo>
                  <a:lnTo>
                    <a:pt x="7730" y="609"/>
                  </a:lnTo>
                  <a:cubicBezTo>
                    <a:pt x="7660" y="217"/>
                    <a:pt x="7539" y="0"/>
                    <a:pt x="7539" y="0"/>
                  </a:cubicBezTo>
                  <a:lnTo>
                    <a:pt x="7199" y="0"/>
                  </a:lnTo>
                  <a:cubicBezTo>
                    <a:pt x="6898" y="0"/>
                    <a:pt x="6681" y="285"/>
                    <a:pt x="6681" y="742"/>
                  </a:cubicBezTo>
                  <a:lnTo>
                    <a:pt x="6681" y="1503"/>
                  </a:lnTo>
                  <a:cubicBezTo>
                    <a:pt x="6681" y="1948"/>
                    <a:pt x="6929" y="2194"/>
                    <a:pt x="7199" y="2194"/>
                  </a:cubicBezTo>
                  <a:lnTo>
                    <a:pt x="7213" y="2194"/>
                  </a:lnTo>
                  <a:cubicBezTo>
                    <a:pt x="7519" y="2194"/>
                    <a:pt x="7719" y="1954"/>
                    <a:pt x="7767" y="1428"/>
                  </a:cubicBezTo>
                  <a:lnTo>
                    <a:pt x="7646" y="1428"/>
                  </a:lnTo>
                  <a:cubicBezTo>
                    <a:pt x="7593" y="2039"/>
                    <a:pt x="7349" y="2076"/>
                    <a:pt x="7226" y="2076"/>
                  </a:cubicBezTo>
                  <a:close/>
                  <a:moveTo>
                    <a:pt x="2711" y="46"/>
                  </a:moveTo>
                  <a:lnTo>
                    <a:pt x="2711" y="46"/>
                  </a:lnTo>
                  <a:lnTo>
                    <a:pt x="2549" y="46"/>
                  </a:lnTo>
                  <a:lnTo>
                    <a:pt x="2075" y="1125"/>
                  </a:lnTo>
                  <a:lnTo>
                    <a:pt x="2440" y="2169"/>
                  </a:lnTo>
                  <a:lnTo>
                    <a:pt x="2781" y="2169"/>
                  </a:lnTo>
                  <a:lnTo>
                    <a:pt x="2327" y="908"/>
                  </a:lnTo>
                  <a:lnTo>
                    <a:pt x="2711" y="46"/>
                  </a:lnTo>
                  <a:close/>
                </a:path>
              </a:pathLst>
            </a:custGeom>
            <a:solidFill>
              <a:srgbClr val="696D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7" name="Picture 5" descr="C:\Users\polyakova\Desktop\треуг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31" y="6559357"/>
            <a:ext cx="899064" cy="84763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объект или текст (с треугольником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1220443" y="1476375"/>
            <a:ext cx="8755500" cy="4933950"/>
          </a:xfrm>
          <a:prstGeom prst="rect">
            <a:avLst/>
          </a:prstGeom>
        </p:spPr>
        <p:txBody>
          <a:bodyPr lIns="0" tIns="0" rIns="91360" bIns="45680"/>
          <a:lstStyle>
            <a:lvl1pPr marL="268049" indent="-268049">
              <a:spcBef>
                <a:spcPts val="600"/>
              </a:spcBef>
              <a:buFontTx/>
              <a:buBlip>
                <a:blip r:embed="rId2"/>
              </a:buBlip>
              <a:defRPr sz="1800"/>
            </a:lvl1pPr>
            <a:lvl2pPr marL="542446" indent="-271223">
              <a:spcBef>
                <a:spcPts val="600"/>
              </a:spcBef>
              <a:buFontTx/>
              <a:buBlip>
                <a:blip r:embed="rId3"/>
              </a:buBlip>
              <a:defRPr sz="1600"/>
            </a:lvl2pPr>
            <a:lvl3pPr marL="802567" indent="-260120">
              <a:spcBef>
                <a:spcPts val="600"/>
              </a:spcBef>
              <a:buFontTx/>
              <a:buBlip>
                <a:blip r:embed="rId4"/>
              </a:buBlip>
              <a:defRPr sz="1400"/>
            </a:lvl3pPr>
            <a:lvl4pPr marL="983382" indent="-180816" defTabSz="250604">
              <a:spcBef>
                <a:spcPts val="600"/>
              </a:spcBef>
              <a:buFontTx/>
              <a:buBlip>
                <a:blip r:embed="rId3"/>
              </a:buBlip>
              <a:defRPr sz="1300"/>
            </a:lvl4pPr>
            <a:lvl5pPr marL="1254606" indent="-271223">
              <a:spcBef>
                <a:spcPts val="600"/>
              </a:spcBef>
              <a:buFontTx/>
              <a:buBlip>
                <a:blip r:embed="rId4"/>
              </a:buBlip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571208" y="7123825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20448" y="558522"/>
            <a:ext cx="7167143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22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171390" y="6578268"/>
            <a:ext cx="7542995" cy="765317"/>
          </a:xfrm>
          <a:prstGeom prst="rect">
            <a:avLst/>
          </a:prstGeom>
        </p:spPr>
        <p:txBody>
          <a:bodyPr vert="horz" lIns="41025" tIns="41025" rIns="41025" bIns="41025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Разработано «ЭКОПСИ Консалтинг»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объект или текст (без треугольник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1220443" y="1476375"/>
            <a:ext cx="8755500" cy="5366552"/>
          </a:xfrm>
          <a:prstGeom prst="rect">
            <a:avLst/>
          </a:prstGeom>
        </p:spPr>
        <p:txBody>
          <a:bodyPr lIns="0" tIns="0" rIns="91360" bIns="45680"/>
          <a:lstStyle>
            <a:lvl1pPr marL="268049" indent="-268049">
              <a:spcBef>
                <a:spcPts val="600"/>
              </a:spcBef>
              <a:buFontTx/>
              <a:buBlip>
                <a:blip r:embed="rId2"/>
              </a:buBlip>
              <a:defRPr sz="1800"/>
            </a:lvl1pPr>
            <a:lvl2pPr marL="542446" indent="-271223">
              <a:spcBef>
                <a:spcPts val="600"/>
              </a:spcBef>
              <a:buFontTx/>
              <a:buBlip>
                <a:blip r:embed="rId3"/>
              </a:buBlip>
              <a:defRPr sz="1600"/>
            </a:lvl2pPr>
            <a:lvl3pPr marL="802567" indent="-260120">
              <a:spcBef>
                <a:spcPts val="600"/>
              </a:spcBef>
              <a:buFontTx/>
              <a:buBlip>
                <a:blip r:embed="rId4"/>
              </a:buBlip>
              <a:defRPr sz="1400"/>
            </a:lvl3pPr>
            <a:lvl4pPr marL="983382" indent="-180816" defTabSz="250604">
              <a:spcBef>
                <a:spcPts val="600"/>
              </a:spcBef>
              <a:buFontTx/>
              <a:buBlip>
                <a:blip r:embed="rId3"/>
              </a:buBlip>
              <a:defRPr sz="1300"/>
            </a:lvl4pPr>
            <a:lvl5pPr marL="1254606" indent="-271223">
              <a:spcBef>
                <a:spcPts val="600"/>
              </a:spcBef>
              <a:buFontTx/>
              <a:buBlip>
                <a:blip r:embed="rId4"/>
              </a:buBlip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571208" y="7123825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20448" y="558522"/>
            <a:ext cx="7167143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22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0096" y="6515268"/>
            <a:ext cx="109822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вертикальных контейнера для объекта 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571208" y="7123825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20448" y="558522"/>
            <a:ext cx="7167143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22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171390" y="6578268"/>
            <a:ext cx="7542995" cy="765317"/>
          </a:xfrm>
          <a:prstGeom prst="rect">
            <a:avLst/>
          </a:prstGeom>
        </p:spPr>
        <p:txBody>
          <a:bodyPr vert="horz" lIns="41025" tIns="41025" rIns="41025" bIns="41025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Разработано «ЭКОПСИ Консалтинг»</a:t>
            </a:r>
            <a:endParaRPr lang="ru-RU" dirty="0"/>
          </a:p>
        </p:txBody>
      </p:sp>
      <p:sp>
        <p:nvSpPr>
          <p:cNvPr id="6" name="Содержимое 9"/>
          <p:cNvSpPr>
            <a:spLocks noGrp="1"/>
          </p:cNvSpPr>
          <p:nvPr>
            <p:ph sz="quarter" idx="14"/>
          </p:nvPr>
        </p:nvSpPr>
        <p:spPr>
          <a:xfrm>
            <a:off x="1212098" y="1476375"/>
            <a:ext cx="4248000" cy="4933950"/>
          </a:xfrm>
          <a:prstGeom prst="rect">
            <a:avLst/>
          </a:prstGeom>
        </p:spPr>
        <p:txBody>
          <a:bodyPr lIns="0" tIns="0" rIns="91360" bIns="45680"/>
          <a:lstStyle>
            <a:lvl1pPr marL="268049" indent="-268049">
              <a:spcBef>
                <a:spcPts val="600"/>
              </a:spcBef>
              <a:buFontTx/>
              <a:buBlip>
                <a:blip r:embed="rId2"/>
              </a:buBlip>
              <a:defRPr sz="1800"/>
            </a:lvl1pPr>
            <a:lvl2pPr marL="542446" indent="-271223">
              <a:spcBef>
                <a:spcPts val="600"/>
              </a:spcBef>
              <a:buFontTx/>
              <a:buBlip>
                <a:blip r:embed="rId3"/>
              </a:buBlip>
              <a:defRPr sz="1600"/>
            </a:lvl2pPr>
            <a:lvl3pPr marL="802567" indent="-260120">
              <a:spcBef>
                <a:spcPts val="600"/>
              </a:spcBef>
              <a:buFontTx/>
              <a:buBlip>
                <a:blip r:embed="rId4"/>
              </a:buBlip>
              <a:defRPr sz="1400"/>
            </a:lvl3pPr>
            <a:lvl4pPr marL="983382" indent="-180816" defTabSz="250604">
              <a:spcBef>
                <a:spcPts val="600"/>
              </a:spcBef>
              <a:buFontTx/>
              <a:buBlip>
                <a:blip r:embed="rId3"/>
              </a:buBlip>
              <a:defRPr sz="1300"/>
            </a:lvl4pPr>
            <a:lvl5pPr marL="1254606" indent="-271223">
              <a:spcBef>
                <a:spcPts val="600"/>
              </a:spcBef>
              <a:buFontTx/>
              <a:buBlip>
                <a:blip r:embed="rId4"/>
              </a:buBlip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5" name="Содержимое 9"/>
          <p:cNvSpPr>
            <a:spLocks noGrp="1"/>
          </p:cNvSpPr>
          <p:nvPr>
            <p:ph sz="quarter" idx="15"/>
          </p:nvPr>
        </p:nvSpPr>
        <p:spPr>
          <a:xfrm>
            <a:off x="5727090" y="1476375"/>
            <a:ext cx="4248000" cy="4933950"/>
          </a:xfrm>
          <a:prstGeom prst="rect">
            <a:avLst/>
          </a:prstGeom>
        </p:spPr>
        <p:txBody>
          <a:bodyPr lIns="0" tIns="0" rIns="91360" bIns="45680"/>
          <a:lstStyle>
            <a:lvl1pPr marL="268049" indent="-268049">
              <a:spcBef>
                <a:spcPts val="600"/>
              </a:spcBef>
              <a:buFontTx/>
              <a:buBlip>
                <a:blip r:embed="rId2"/>
              </a:buBlip>
              <a:defRPr sz="1800"/>
            </a:lvl1pPr>
            <a:lvl2pPr marL="542446" indent="-271223">
              <a:spcBef>
                <a:spcPts val="600"/>
              </a:spcBef>
              <a:buFontTx/>
              <a:buBlip>
                <a:blip r:embed="rId3"/>
              </a:buBlip>
              <a:defRPr sz="1600"/>
            </a:lvl2pPr>
            <a:lvl3pPr marL="802567" indent="-260120">
              <a:spcBef>
                <a:spcPts val="600"/>
              </a:spcBef>
              <a:buFontTx/>
              <a:buBlip>
                <a:blip r:embed="rId4"/>
              </a:buBlip>
              <a:defRPr sz="1400"/>
            </a:lvl3pPr>
            <a:lvl4pPr marL="983382" indent="-180816" defTabSz="250604">
              <a:spcBef>
                <a:spcPts val="600"/>
              </a:spcBef>
              <a:buFontTx/>
              <a:buBlip>
                <a:blip r:embed="rId3"/>
              </a:buBlip>
              <a:defRPr sz="1300"/>
            </a:lvl4pPr>
            <a:lvl5pPr marL="1254606" indent="-271223">
              <a:spcBef>
                <a:spcPts val="600"/>
              </a:spcBef>
              <a:buFontTx/>
              <a:buBlip>
                <a:blip r:embed="rId4"/>
              </a:buBlip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контейнера для объекта 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571208" y="7123825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20448" y="558522"/>
            <a:ext cx="7167143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22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171390" y="6578268"/>
            <a:ext cx="7542995" cy="765317"/>
          </a:xfrm>
          <a:prstGeom prst="rect">
            <a:avLst/>
          </a:prstGeom>
        </p:spPr>
        <p:txBody>
          <a:bodyPr vert="horz" lIns="41025" tIns="41025" rIns="41025" bIns="41025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Разработано «ЭКОПСИ Консалтинг»</a:t>
            </a:r>
            <a:endParaRPr lang="ru-RU" dirty="0"/>
          </a:p>
        </p:txBody>
      </p:sp>
      <p:sp>
        <p:nvSpPr>
          <p:cNvPr id="6" name="Содержимое 9"/>
          <p:cNvSpPr>
            <a:spLocks noGrp="1"/>
          </p:cNvSpPr>
          <p:nvPr>
            <p:ph sz="quarter" idx="14"/>
          </p:nvPr>
        </p:nvSpPr>
        <p:spPr>
          <a:xfrm>
            <a:off x="1220443" y="1476375"/>
            <a:ext cx="8755500" cy="2376264"/>
          </a:xfrm>
          <a:prstGeom prst="rect">
            <a:avLst/>
          </a:prstGeom>
        </p:spPr>
        <p:txBody>
          <a:bodyPr lIns="0" tIns="0" rIns="91360" bIns="45680"/>
          <a:lstStyle>
            <a:lvl1pPr marL="268049" indent="-268049">
              <a:spcBef>
                <a:spcPts val="600"/>
              </a:spcBef>
              <a:buFontTx/>
              <a:buBlip>
                <a:blip r:embed="rId2"/>
              </a:buBlip>
              <a:defRPr sz="1800"/>
            </a:lvl1pPr>
            <a:lvl2pPr marL="542446" indent="-271223">
              <a:spcBef>
                <a:spcPts val="600"/>
              </a:spcBef>
              <a:buFontTx/>
              <a:buBlip>
                <a:blip r:embed="rId3"/>
              </a:buBlip>
              <a:defRPr sz="1600"/>
            </a:lvl2pPr>
            <a:lvl3pPr marL="802567" indent="-260120">
              <a:spcBef>
                <a:spcPts val="600"/>
              </a:spcBef>
              <a:buFontTx/>
              <a:buBlip>
                <a:blip r:embed="rId4"/>
              </a:buBlip>
              <a:defRPr sz="1400"/>
            </a:lvl3pPr>
            <a:lvl4pPr marL="983382" indent="-180816" defTabSz="250604">
              <a:spcBef>
                <a:spcPts val="600"/>
              </a:spcBef>
              <a:buFontTx/>
              <a:buBlip>
                <a:blip r:embed="rId3"/>
              </a:buBlip>
              <a:defRPr sz="1300"/>
            </a:lvl4pPr>
            <a:lvl5pPr marL="1254606" indent="-271223">
              <a:spcBef>
                <a:spcPts val="600"/>
              </a:spcBef>
              <a:buFontTx/>
              <a:buBlip>
                <a:blip r:embed="rId4"/>
              </a:buBlip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Содержимое 9"/>
          <p:cNvSpPr>
            <a:spLocks noGrp="1"/>
          </p:cNvSpPr>
          <p:nvPr>
            <p:ph sz="quarter" idx="15"/>
          </p:nvPr>
        </p:nvSpPr>
        <p:spPr>
          <a:xfrm>
            <a:off x="1220443" y="4038521"/>
            <a:ext cx="8755500" cy="2376264"/>
          </a:xfrm>
          <a:prstGeom prst="rect">
            <a:avLst/>
          </a:prstGeom>
        </p:spPr>
        <p:txBody>
          <a:bodyPr lIns="0" tIns="0" rIns="91360" bIns="45680"/>
          <a:lstStyle>
            <a:lvl1pPr marL="268049" indent="-268049">
              <a:spcBef>
                <a:spcPts val="600"/>
              </a:spcBef>
              <a:buFontTx/>
              <a:buBlip>
                <a:blip r:embed="rId2"/>
              </a:buBlip>
              <a:defRPr sz="1800"/>
            </a:lvl1pPr>
            <a:lvl2pPr marL="542446" indent="-271223">
              <a:spcBef>
                <a:spcPts val="600"/>
              </a:spcBef>
              <a:buFontTx/>
              <a:buBlip>
                <a:blip r:embed="rId3"/>
              </a:buBlip>
              <a:defRPr sz="1600"/>
            </a:lvl2pPr>
            <a:lvl3pPr marL="802567" indent="-260120">
              <a:spcBef>
                <a:spcPts val="600"/>
              </a:spcBef>
              <a:buFontTx/>
              <a:buBlip>
                <a:blip r:embed="rId4"/>
              </a:buBlip>
              <a:defRPr sz="1400"/>
            </a:lvl3pPr>
            <a:lvl4pPr marL="983382" indent="-180816" defTabSz="250604">
              <a:spcBef>
                <a:spcPts val="600"/>
              </a:spcBef>
              <a:buFontTx/>
              <a:buBlip>
                <a:blip r:embed="rId3"/>
              </a:buBlip>
              <a:defRPr sz="1300"/>
            </a:lvl4pPr>
            <a:lvl5pPr marL="1254606" indent="-271223">
              <a:spcBef>
                <a:spcPts val="600"/>
              </a:spcBef>
              <a:buFontTx/>
              <a:buBlip>
                <a:blip r:embed="rId4"/>
              </a:buBlip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571208" y="7123825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20448" y="558522"/>
            <a:ext cx="7167143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22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171390" y="6578268"/>
            <a:ext cx="7542995" cy="765317"/>
          </a:xfrm>
          <a:prstGeom prst="rect">
            <a:avLst/>
          </a:prstGeom>
        </p:spPr>
        <p:txBody>
          <a:bodyPr vert="horz" lIns="41025" tIns="41025" rIns="41025" bIns="41025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Разработано «ЭКОПСИ Консалтинг»</a:t>
            </a:r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20441" y="1476375"/>
            <a:ext cx="8755200" cy="3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l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1220476" y="1486535"/>
            <a:ext cx="8755200" cy="324000"/>
          </a:xfrm>
          <a:prstGeom prst="rect">
            <a:avLst/>
          </a:prstGeom>
        </p:spPr>
        <p:txBody>
          <a:bodyPr lIns="104214" tIns="52107" rIns="104214" bIns="52107" anchor="ctr"/>
          <a:lstStyle>
            <a:lvl1pPr marL="0" indent="0">
              <a:buFontTx/>
              <a:buNone/>
              <a:tabLst/>
              <a:defRPr sz="1400" b="1"/>
            </a:lvl1pPr>
          </a:lstStyle>
          <a:p>
            <a:pPr lvl="0"/>
            <a:r>
              <a:rPr lang="ru-RU" dirty="0" smtClean="0"/>
              <a:t>Название графика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222147" y="1486422"/>
            <a:ext cx="8755200" cy="4934256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0" hasCustomPrompt="1"/>
          </p:nvPr>
        </p:nvSpPr>
        <p:spPr>
          <a:xfrm>
            <a:off x="1233074" y="1798981"/>
            <a:ext cx="8755200" cy="4611757"/>
          </a:xfrm>
          <a:prstGeom prst="rect">
            <a:avLst/>
          </a:prstGeom>
        </p:spPr>
        <p:txBody>
          <a:bodyPr lIns="91360" tIns="45680" rIns="91360" bIns="45680"/>
          <a:lstStyle>
            <a:lvl1pPr>
              <a:buFontTx/>
              <a:buNone/>
              <a:defRPr sz="1400" baseline="0"/>
            </a:lvl1pPr>
          </a:lstStyle>
          <a:p>
            <a:pPr lvl="0"/>
            <a:r>
              <a:rPr lang="ru-RU" dirty="0" smtClean="0"/>
              <a:t>Диаграмма, </a:t>
            </a:r>
            <a:r>
              <a:rPr lang="ru-RU" dirty="0" err="1" smtClean="0"/>
              <a:t>смарт-арт</a:t>
            </a:r>
            <a:r>
              <a:rPr lang="ru-RU" dirty="0" smtClean="0"/>
              <a:t>, объект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571208" y="7123825"/>
            <a:ext cx="398095" cy="24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9F587643-1B88-42AF-9ED5-2D3C283FD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220448" y="558522"/>
            <a:ext cx="7167143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22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171390" y="6578268"/>
            <a:ext cx="7542995" cy="765317"/>
          </a:xfrm>
          <a:prstGeom prst="rect">
            <a:avLst/>
          </a:prstGeom>
        </p:spPr>
        <p:txBody>
          <a:bodyPr vert="horz" lIns="41025" tIns="41025" rIns="41025" bIns="41025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Разработано «ЭКОПСИ Консалтинг»</a:t>
            </a:r>
            <a:endParaRPr lang="ru-RU" dirty="0"/>
          </a:p>
        </p:txBody>
      </p:sp>
      <p:sp>
        <p:nvSpPr>
          <p:cNvPr id="6" name="Содержимое 9"/>
          <p:cNvSpPr>
            <a:spLocks noGrp="1"/>
          </p:cNvSpPr>
          <p:nvPr>
            <p:ph sz="quarter" idx="14"/>
          </p:nvPr>
        </p:nvSpPr>
        <p:spPr>
          <a:xfrm>
            <a:off x="1220443" y="4671395"/>
            <a:ext cx="8755500" cy="1739457"/>
          </a:xfrm>
          <a:prstGeom prst="rect">
            <a:avLst/>
          </a:prstGeom>
        </p:spPr>
        <p:txBody>
          <a:bodyPr lIns="0" tIns="0" rIns="91360" bIns="45680"/>
          <a:lstStyle>
            <a:lvl1pPr marL="268049" indent="-268049">
              <a:spcBef>
                <a:spcPts val="600"/>
              </a:spcBef>
              <a:buFontTx/>
              <a:buBlip>
                <a:blip r:embed="rId2"/>
              </a:buBlip>
              <a:defRPr sz="1800"/>
            </a:lvl1pPr>
            <a:lvl2pPr marL="542446" indent="-271223">
              <a:spcBef>
                <a:spcPts val="600"/>
              </a:spcBef>
              <a:buFontTx/>
              <a:buBlip>
                <a:blip r:embed="rId3"/>
              </a:buBlip>
              <a:defRPr sz="1600"/>
            </a:lvl2pPr>
            <a:lvl3pPr marL="802567" indent="-260120">
              <a:spcBef>
                <a:spcPts val="600"/>
              </a:spcBef>
              <a:buFontTx/>
              <a:buBlip>
                <a:blip r:embed="rId4"/>
              </a:buBlip>
              <a:defRPr sz="1400"/>
            </a:lvl3pPr>
            <a:lvl4pPr marL="983382" indent="-180816" defTabSz="250604">
              <a:spcBef>
                <a:spcPts val="600"/>
              </a:spcBef>
              <a:buFontTx/>
              <a:buBlip>
                <a:blip r:embed="rId3"/>
              </a:buBlip>
              <a:defRPr sz="1300"/>
            </a:lvl4pPr>
            <a:lvl5pPr marL="1254606" indent="-271223">
              <a:spcBef>
                <a:spcPts val="600"/>
              </a:spcBef>
              <a:buFontTx/>
              <a:buBlip>
                <a:blip r:embed="rId4"/>
              </a:buBlip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20442" y="1476374"/>
            <a:ext cx="4248000" cy="28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l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1220442" y="1486531"/>
            <a:ext cx="4248000" cy="288001"/>
          </a:xfrm>
          <a:prstGeom prst="rect">
            <a:avLst/>
          </a:prstGeom>
        </p:spPr>
        <p:txBody>
          <a:bodyPr lIns="104214" tIns="52107" rIns="104214" bIns="52107" anchor="ctr"/>
          <a:lstStyle>
            <a:lvl1pPr marL="0" indent="0">
              <a:buFontTx/>
              <a:buNone/>
              <a:tabLst/>
              <a:defRPr sz="1100" b="1"/>
            </a:lvl1pPr>
          </a:lstStyle>
          <a:p>
            <a:pPr lvl="0"/>
            <a:r>
              <a:rPr lang="ru-RU" dirty="0" smtClean="0"/>
              <a:t>Название графика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220442" y="1486428"/>
            <a:ext cx="4248000" cy="3005190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5727942" y="1476374"/>
            <a:ext cx="4248000" cy="288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l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27942" y="1486531"/>
            <a:ext cx="4248000" cy="288001"/>
          </a:xfrm>
          <a:prstGeom prst="rect">
            <a:avLst/>
          </a:prstGeom>
        </p:spPr>
        <p:txBody>
          <a:bodyPr lIns="104214" tIns="52107" rIns="104214" bIns="52107" anchor="ctr"/>
          <a:lstStyle>
            <a:lvl1pPr marL="0" indent="0">
              <a:buFontTx/>
              <a:buNone/>
              <a:tabLst/>
              <a:defRPr sz="1100" b="1"/>
            </a:lvl1pPr>
          </a:lstStyle>
          <a:p>
            <a:pPr lvl="0"/>
            <a:r>
              <a:rPr lang="ru-RU" dirty="0" smtClean="0"/>
              <a:t>Название графика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727942" y="1486428"/>
            <a:ext cx="4248000" cy="3005190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ru-RU"/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22" hasCustomPrompt="1"/>
          </p:nvPr>
        </p:nvSpPr>
        <p:spPr>
          <a:xfrm>
            <a:off x="1220442" y="1765305"/>
            <a:ext cx="4248000" cy="2713507"/>
          </a:xfrm>
          <a:prstGeom prst="rect">
            <a:avLst/>
          </a:prstGeom>
        </p:spPr>
        <p:txBody>
          <a:bodyPr lIns="91360" tIns="45680" rIns="91360" bIns="45680"/>
          <a:lstStyle>
            <a:lvl1pPr>
              <a:buNone/>
              <a:defRPr sz="1100"/>
            </a:lvl1pPr>
          </a:lstStyle>
          <a:p>
            <a:pPr lvl="0"/>
            <a:r>
              <a:rPr lang="ru-RU" dirty="0" smtClean="0"/>
              <a:t>Диаграмма, </a:t>
            </a:r>
            <a:r>
              <a:rPr lang="ru-RU" dirty="0" err="1" smtClean="0"/>
              <a:t>смарт-арт</a:t>
            </a:r>
            <a:r>
              <a:rPr lang="ru-RU" dirty="0" smtClean="0"/>
              <a:t>, объект</a:t>
            </a:r>
          </a:p>
        </p:txBody>
      </p:sp>
      <p:sp>
        <p:nvSpPr>
          <p:cNvPr id="19" name="Содержимое 16"/>
          <p:cNvSpPr>
            <a:spLocks noGrp="1"/>
          </p:cNvSpPr>
          <p:nvPr>
            <p:ph sz="quarter" idx="23" hasCustomPrompt="1"/>
          </p:nvPr>
        </p:nvSpPr>
        <p:spPr>
          <a:xfrm>
            <a:off x="5727942" y="1764412"/>
            <a:ext cx="4248000" cy="2714400"/>
          </a:xfrm>
          <a:prstGeom prst="rect">
            <a:avLst/>
          </a:prstGeom>
        </p:spPr>
        <p:txBody>
          <a:bodyPr lIns="91360" tIns="45680" rIns="91360" bIns="45680"/>
          <a:lstStyle>
            <a:lvl1pPr>
              <a:buNone/>
              <a:defRPr sz="1100"/>
            </a:lvl1pPr>
          </a:lstStyle>
          <a:p>
            <a:pPr lvl="0"/>
            <a:r>
              <a:rPr lang="ru-RU" dirty="0" smtClean="0"/>
              <a:t>Диаграмма, </a:t>
            </a:r>
            <a:r>
              <a:rPr lang="ru-RU" dirty="0" err="1" smtClean="0"/>
              <a:t>смарт-арт</a:t>
            </a:r>
            <a:r>
              <a:rPr lang="ru-RU" dirty="0" smtClean="0"/>
              <a:t>, объект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171390" y="6578268"/>
            <a:ext cx="7542995" cy="765317"/>
          </a:xfrm>
          <a:prstGeom prst="rect">
            <a:avLst/>
          </a:prstGeom>
        </p:spPr>
        <p:txBody>
          <a:bodyPr vert="horz" lIns="41025" tIns="41025" rIns="41025" bIns="41025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Разработано «ЭКОПСИ Консалтинг»</a:t>
            </a:r>
            <a:endParaRPr lang="ru-RU" dirty="0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8710664" y="469592"/>
            <a:ext cx="1261177" cy="587437"/>
            <a:chOff x="2828305" y="2348880"/>
            <a:chExt cx="2524125" cy="1246187"/>
          </a:xfrm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3491880" y="2348880"/>
              <a:ext cx="1860550" cy="1246187"/>
            </a:xfrm>
            <a:custGeom>
              <a:avLst/>
              <a:gdLst/>
              <a:ahLst/>
              <a:cxnLst>
                <a:cxn ang="0">
                  <a:pos x="1467" y="1544"/>
                </a:cxn>
                <a:cxn ang="0">
                  <a:pos x="1140" y="3123"/>
                </a:cxn>
                <a:cxn ang="0">
                  <a:pos x="1299" y="3436"/>
                </a:cxn>
                <a:cxn ang="0">
                  <a:pos x="0" y="4599"/>
                </a:cxn>
                <a:cxn ang="0">
                  <a:pos x="1308" y="3436"/>
                </a:cxn>
                <a:cxn ang="0">
                  <a:pos x="1803" y="2809"/>
                </a:cxn>
                <a:cxn ang="0">
                  <a:pos x="1233" y="1236"/>
                </a:cxn>
                <a:cxn ang="0">
                  <a:pos x="1308" y="1230"/>
                </a:cxn>
                <a:cxn ang="0">
                  <a:pos x="1803" y="2809"/>
                </a:cxn>
                <a:cxn ang="0">
                  <a:pos x="3628" y="4332"/>
                </a:cxn>
                <a:cxn ang="0">
                  <a:pos x="3562" y="4599"/>
                </a:cxn>
                <a:cxn ang="0">
                  <a:pos x="3808" y="4395"/>
                </a:cxn>
                <a:cxn ang="0">
                  <a:pos x="3879" y="4165"/>
                </a:cxn>
                <a:cxn ang="0">
                  <a:pos x="3213" y="4156"/>
                </a:cxn>
                <a:cxn ang="0">
                  <a:pos x="3213" y="4608"/>
                </a:cxn>
                <a:cxn ang="0">
                  <a:pos x="3213" y="4546"/>
                </a:cxn>
                <a:cxn ang="0">
                  <a:pos x="3213" y="4218"/>
                </a:cxn>
                <a:cxn ang="0">
                  <a:pos x="2839" y="4165"/>
                </a:cxn>
                <a:cxn ang="0">
                  <a:pos x="2676" y="4165"/>
                </a:cxn>
                <a:cxn ang="0">
                  <a:pos x="2676" y="4599"/>
                </a:cxn>
                <a:cxn ang="0">
                  <a:pos x="2926" y="4599"/>
                </a:cxn>
                <a:cxn ang="0">
                  <a:pos x="2839" y="4165"/>
                </a:cxn>
                <a:cxn ang="0">
                  <a:pos x="3999" y="4381"/>
                </a:cxn>
                <a:cxn ang="0">
                  <a:pos x="4341" y="4572"/>
                </a:cxn>
                <a:cxn ang="0">
                  <a:pos x="4069" y="4381"/>
                </a:cxn>
                <a:cxn ang="0">
                  <a:pos x="4341" y="4187"/>
                </a:cxn>
                <a:cxn ang="0">
                  <a:pos x="5780" y="4165"/>
                </a:cxn>
                <a:cxn ang="0">
                  <a:pos x="5709" y="4616"/>
                </a:cxn>
                <a:cxn ang="0">
                  <a:pos x="6070" y="4599"/>
                </a:cxn>
                <a:cxn ang="0">
                  <a:pos x="5780" y="4165"/>
                </a:cxn>
                <a:cxn ang="0">
                  <a:pos x="6277" y="4332"/>
                </a:cxn>
                <a:cxn ang="0">
                  <a:pos x="6212" y="4599"/>
                </a:cxn>
                <a:cxn ang="0">
                  <a:pos x="6462" y="4395"/>
                </a:cxn>
                <a:cxn ang="0">
                  <a:pos x="6527" y="4165"/>
                </a:cxn>
                <a:cxn ang="0">
                  <a:pos x="6672" y="4165"/>
                </a:cxn>
                <a:cxn ang="0">
                  <a:pos x="6737" y="4599"/>
                </a:cxn>
                <a:cxn ang="0">
                  <a:pos x="6885" y="4165"/>
                </a:cxn>
                <a:cxn ang="0">
                  <a:pos x="4973" y="4421"/>
                </a:cxn>
                <a:cxn ang="0">
                  <a:pos x="4889" y="4536"/>
                </a:cxn>
                <a:cxn ang="0">
                  <a:pos x="4994" y="4577"/>
                </a:cxn>
                <a:cxn ang="0">
                  <a:pos x="5184" y="4227"/>
                </a:cxn>
                <a:cxn ang="0">
                  <a:pos x="5250" y="4165"/>
                </a:cxn>
                <a:cxn ang="0">
                  <a:pos x="4412" y="4599"/>
                </a:cxn>
                <a:cxn ang="0">
                  <a:pos x="4532" y="4493"/>
                </a:cxn>
                <a:cxn ang="0">
                  <a:pos x="4835" y="4599"/>
                </a:cxn>
                <a:cxn ang="0">
                  <a:pos x="4558" y="4431"/>
                </a:cxn>
                <a:cxn ang="0">
                  <a:pos x="4629" y="4284"/>
                </a:cxn>
                <a:cxn ang="0">
                  <a:pos x="5347" y="4227"/>
                </a:cxn>
                <a:cxn ang="0">
                  <a:pos x="5448" y="4599"/>
                </a:cxn>
                <a:cxn ang="0">
                  <a:pos x="5612" y="4227"/>
                </a:cxn>
                <a:cxn ang="0">
                  <a:pos x="5347" y="4227"/>
                </a:cxn>
              </a:cxnLst>
              <a:rect l="0" t="0" r="r" b="b"/>
              <a:pathLst>
                <a:path w="6885" h="4616">
                  <a:moveTo>
                    <a:pt x="1304" y="3345"/>
                  </a:moveTo>
                  <a:cubicBezTo>
                    <a:pt x="1392" y="3345"/>
                    <a:pt x="1464" y="3247"/>
                    <a:pt x="1467" y="3123"/>
                  </a:cubicBezTo>
                  <a:lnTo>
                    <a:pt x="1467" y="1544"/>
                  </a:lnTo>
                  <a:cubicBezTo>
                    <a:pt x="1464" y="1420"/>
                    <a:pt x="1392" y="1322"/>
                    <a:pt x="1304" y="1322"/>
                  </a:cubicBezTo>
                  <a:cubicBezTo>
                    <a:pt x="1215" y="1322"/>
                    <a:pt x="1143" y="1421"/>
                    <a:pt x="1140" y="1545"/>
                  </a:cubicBezTo>
                  <a:lnTo>
                    <a:pt x="1140" y="3123"/>
                  </a:lnTo>
                  <a:cubicBezTo>
                    <a:pt x="1143" y="3246"/>
                    <a:pt x="1215" y="3345"/>
                    <a:pt x="1304" y="3345"/>
                  </a:cubicBezTo>
                  <a:close/>
                  <a:moveTo>
                    <a:pt x="1299" y="3436"/>
                  </a:moveTo>
                  <a:lnTo>
                    <a:pt x="1299" y="3436"/>
                  </a:lnTo>
                  <a:cubicBezTo>
                    <a:pt x="1000" y="3436"/>
                    <a:pt x="818" y="3168"/>
                    <a:pt x="806" y="2815"/>
                  </a:cubicBezTo>
                  <a:cubicBezTo>
                    <a:pt x="805" y="2809"/>
                    <a:pt x="805" y="2612"/>
                    <a:pt x="805" y="2404"/>
                  </a:cubicBezTo>
                  <a:lnTo>
                    <a:pt x="0" y="4599"/>
                  </a:lnTo>
                  <a:lnTo>
                    <a:pt x="1146" y="4599"/>
                  </a:lnTo>
                  <a:lnTo>
                    <a:pt x="1620" y="3306"/>
                  </a:lnTo>
                  <a:cubicBezTo>
                    <a:pt x="1540" y="3388"/>
                    <a:pt x="1435" y="3436"/>
                    <a:pt x="1308" y="3436"/>
                  </a:cubicBezTo>
                  <a:lnTo>
                    <a:pt x="1299" y="3436"/>
                  </a:lnTo>
                  <a:close/>
                  <a:moveTo>
                    <a:pt x="1803" y="2809"/>
                  </a:moveTo>
                  <a:lnTo>
                    <a:pt x="1803" y="2809"/>
                  </a:lnTo>
                  <a:lnTo>
                    <a:pt x="2833" y="0"/>
                  </a:lnTo>
                  <a:lnTo>
                    <a:pt x="1687" y="0"/>
                  </a:lnTo>
                  <a:lnTo>
                    <a:pt x="1233" y="1236"/>
                  </a:lnTo>
                  <a:cubicBezTo>
                    <a:pt x="1255" y="1232"/>
                    <a:pt x="1276" y="1230"/>
                    <a:pt x="1299" y="1230"/>
                  </a:cubicBezTo>
                  <a:cubicBezTo>
                    <a:pt x="1301" y="1230"/>
                    <a:pt x="1302" y="1230"/>
                    <a:pt x="1304" y="1230"/>
                  </a:cubicBezTo>
                  <a:cubicBezTo>
                    <a:pt x="1306" y="1230"/>
                    <a:pt x="1307" y="1230"/>
                    <a:pt x="1308" y="1230"/>
                  </a:cubicBezTo>
                  <a:cubicBezTo>
                    <a:pt x="1613" y="1230"/>
                    <a:pt x="1795" y="1567"/>
                    <a:pt x="1803" y="1925"/>
                  </a:cubicBezTo>
                  <a:lnTo>
                    <a:pt x="1803" y="2803"/>
                  </a:lnTo>
                  <a:cubicBezTo>
                    <a:pt x="1803" y="2805"/>
                    <a:pt x="1803" y="2807"/>
                    <a:pt x="1803" y="2809"/>
                  </a:cubicBezTo>
                  <a:close/>
                  <a:moveTo>
                    <a:pt x="3808" y="4332"/>
                  </a:moveTo>
                  <a:lnTo>
                    <a:pt x="3808" y="4332"/>
                  </a:lnTo>
                  <a:lnTo>
                    <a:pt x="3628" y="4332"/>
                  </a:lnTo>
                  <a:lnTo>
                    <a:pt x="3628" y="4165"/>
                  </a:lnTo>
                  <a:lnTo>
                    <a:pt x="3562" y="4165"/>
                  </a:lnTo>
                  <a:lnTo>
                    <a:pt x="3562" y="4599"/>
                  </a:lnTo>
                  <a:lnTo>
                    <a:pt x="3628" y="4599"/>
                  </a:lnTo>
                  <a:lnTo>
                    <a:pt x="3628" y="4395"/>
                  </a:lnTo>
                  <a:lnTo>
                    <a:pt x="3808" y="4395"/>
                  </a:lnTo>
                  <a:lnTo>
                    <a:pt x="3808" y="4599"/>
                  </a:lnTo>
                  <a:lnTo>
                    <a:pt x="3879" y="4599"/>
                  </a:lnTo>
                  <a:lnTo>
                    <a:pt x="3879" y="4165"/>
                  </a:lnTo>
                  <a:lnTo>
                    <a:pt x="3808" y="4165"/>
                  </a:lnTo>
                  <a:lnTo>
                    <a:pt x="3808" y="4332"/>
                  </a:lnTo>
                  <a:close/>
                  <a:moveTo>
                    <a:pt x="3213" y="4156"/>
                  </a:moveTo>
                  <a:lnTo>
                    <a:pt x="3213" y="4156"/>
                  </a:lnTo>
                  <a:cubicBezTo>
                    <a:pt x="3087" y="4156"/>
                    <a:pt x="2990" y="4253"/>
                    <a:pt x="2990" y="4381"/>
                  </a:cubicBezTo>
                  <a:cubicBezTo>
                    <a:pt x="2990" y="4506"/>
                    <a:pt x="3087" y="4608"/>
                    <a:pt x="3213" y="4608"/>
                  </a:cubicBezTo>
                  <a:cubicBezTo>
                    <a:pt x="3341" y="4608"/>
                    <a:pt x="3438" y="4506"/>
                    <a:pt x="3438" y="4381"/>
                  </a:cubicBezTo>
                  <a:cubicBezTo>
                    <a:pt x="3438" y="4253"/>
                    <a:pt x="3341" y="4156"/>
                    <a:pt x="3213" y="4156"/>
                  </a:cubicBezTo>
                  <a:close/>
                  <a:moveTo>
                    <a:pt x="3213" y="4546"/>
                  </a:moveTo>
                  <a:lnTo>
                    <a:pt x="3213" y="4546"/>
                  </a:lnTo>
                  <a:cubicBezTo>
                    <a:pt x="3122" y="4546"/>
                    <a:pt x="3060" y="4475"/>
                    <a:pt x="3060" y="4381"/>
                  </a:cubicBezTo>
                  <a:cubicBezTo>
                    <a:pt x="3060" y="4284"/>
                    <a:pt x="3122" y="4218"/>
                    <a:pt x="3213" y="4218"/>
                  </a:cubicBezTo>
                  <a:cubicBezTo>
                    <a:pt x="3306" y="4218"/>
                    <a:pt x="3367" y="4284"/>
                    <a:pt x="3367" y="4381"/>
                  </a:cubicBezTo>
                  <a:cubicBezTo>
                    <a:pt x="3367" y="4475"/>
                    <a:pt x="3306" y="4546"/>
                    <a:pt x="3213" y="4546"/>
                  </a:cubicBezTo>
                  <a:close/>
                  <a:moveTo>
                    <a:pt x="2839" y="4165"/>
                  </a:moveTo>
                  <a:lnTo>
                    <a:pt x="2839" y="4165"/>
                  </a:lnTo>
                  <a:lnTo>
                    <a:pt x="2676" y="4337"/>
                  </a:lnTo>
                  <a:lnTo>
                    <a:pt x="2676" y="4165"/>
                  </a:lnTo>
                  <a:lnTo>
                    <a:pt x="2606" y="4165"/>
                  </a:lnTo>
                  <a:lnTo>
                    <a:pt x="2606" y="4599"/>
                  </a:lnTo>
                  <a:lnTo>
                    <a:pt x="2676" y="4599"/>
                  </a:lnTo>
                  <a:lnTo>
                    <a:pt x="2676" y="4390"/>
                  </a:lnTo>
                  <a:lnTo>
                    <a:pt x="2839" y="4599"/>
                  </a:lnTo>
                  <a:lnTo>
                    <a:pt x="2926" y="4599"/>
                  </a:lnTo>
                  <a:lnTo>
                    <a:pt x="2733" y="4359"/>
                  </a:lnTo>
                  <a:lnTo>
                    <a:pt x="2926" y="4165"/>
                  </a:lnTo>
                  <a:lnTo>
                    <a:pt x="2839" y="4165"/>
                  </a:lnTo>
                  <a:close/>
                  <a:moveTo>
                    <a:pt x="4069" y="4213"/>
                  </a:moveTo>
                  <a:lnTo>
                    <a:pt x="4069" y="4213"/>
                  </a:lnTo>
                  <a:cubicBezTo>
                    <a:pt x="4016" y="4262"/>
                    <a:pt x="3999" y="4324"/>
                    <a:pt x="3999" y="4381"/>
                  </a:cubicBezTo>
                  <a:cubicBezTo>
                    <a:pt x="3999" y="4452"/>
                    <a:pt x="4025" y="4506"/>
                    <a:pt x="4069" y="4546"/>
                  </a:cubicBezTo>
                  <a:cubicBezTo>
                    <a:pt x="4126" y="4599"/>
                    <a:pt x="4183" y="4608"/>
                    <a:pt x="4223" y="4608"/>
                  </a:cubicBezTo>
                  <a:cubicBezTo>
                    <a:pt x="4284" y="4608"/>
                    <a:pt x="4328" y="4581"/>
                    <a:pt x="4341" y="4572"/>
                  </a:cubicBezTo>
                  <a:lnTo>
                    <a:pt x="4341" y="4493"/>
                  </a:lnTo>
                  <a:cubicBezTo>
                    <a:pt x="4293" y="4541"/>
                    <a:pt x="4245" y="4546"/>
                    <a:pt x="4223" y="4546"/>
                  </a:cubicBezTo>
                  <a:cubicBezTo>
                    <a:pt x="4131" y="4546"/>
                    <a:pt x="4069" y="4475"/>
                    <a:pt x="4069" y="4381"/>
                  </a:cubicBezTo>
                  <a:cubicBezTo>
                    <a:pt x="4069" y="4289"/>
                    <a:pt x="4131" y="4218"/>
                    <a:pt x="4223" y="4218"/>
                  </a:cubicBezTo>
                  <a:cubicBezTo>
                    <a:pt x="4245" y="4218"/>
                    <a:pt x="4293" y="4222"/>
                    <a:pt x="4341" y="4267"/>
                  </a:cubicBezTo>
                  <a:lnTo>
                    <a:pt x="4341" y="4187"/>
                  </a:lnTo>
                  <a:cubicBezTo>
                    <a:pt x="4315" y="4169"/>
                    <a:pt x="4281" y="4156"/>
                    <a:pt x="4223" y="4156"/>
                  </a:cubicBezTo>
                  <a:cubicBezTo>
                    <a:pt x="4166" y="4156"/>
                    <a:pt x="4113" y="4169"/>
                    <a:pt x="4069" y="4213"/>
                  </a:cubicBezTo>
                  <a:close/>
                  <a:moveTo>
                    <a:pt x="5780" y="4165"/>
                  </a:moveTo>
                  <a:lnTo>
                    <a:pt x="5780" y="4165"/>
                  </a:lnTo>
                  <a:lnTo>
                    <a:pt x="5709" y="4165"/>
                  </a:lnTo>
                  <a:lnTo>
                    <a:pt x="5709" y="4616"/>
                  </a:lnTo>
                  <a:lnTo>
                    <a:pt x="6004" y="4306"/>
                  </a:lnTo>
                  <a:lnTo>
                    <a:pt x="6004" y="4599"/>
                  </a:lnTo>
                  <a:lnTo>
                    <a:pt x="6070" y="4599"/>
                  </a:lnTo>
                  <a:lnTo>
                    <a:pt x="6070" y="4142"/>
                  </a:lnTo>
                  <a:lnTo>
                    <a:pt x="5780" y="4457"/>
                  </a:lnTo>
                  <a:lnTo>
                    <a:pt x="5780" y="4165"/>
                  </a:lnTo>
                  <a:close/>
                  <a:moveTo>
                    <a:pt x="6462" y="4332"/>
                  </a:moveTo>
                  <a:lnTo>
                    <a:pt x="6462" y="4332"/>
                  </a:lnTo>
                  <a:lnTo>
                    <a:pt x="6277" y="4332"/>
                  </a:lnTo>
                  <a:lnTo>
                    <a:pt x="6277" y="4165"/>
                  </a:lnTo>
                  <a:lnTo>
                    <a:pt x="6212" y="4165"/>
                  </a:lnTo>
                  <a:lnTo>
                    <a:pt x="6212" y="4599"/>
                  </a:lnTo>
                  <a:lnTo>
                    <a:pt x="6277" y="4599"/>
                  </a:lnTo>
                  <a:lnTo>
                    <a:pt x="6277" y="4395"/>
                  </a:lnTo>
                  <a:lnTo>
                    <a:pt x="6462" y="4395"/>
                  </a:lnTo>
                  <a:lnTo>
                    <a:pt x="6462" y="4599"/>
                  </a:lnTo>
                  <a:lnTo>
                    <a:pt x="6527" y="4599"/>
                  </a:lnTo>
                  <a:lnTo>
                    <a:pt x="6527" y="4165"/>
                  </a:lnTo>
                  <a:lnTo>
                    <a:pt x="6462" y="4165"/>
                  </a:lnTo>
                  <a:lnTo>
                    <a:pt x="6462" y="4332"/>
                  </a:lnTo>
                  <a:close/>
                  <a:moveTo>
                    <a:pt x="6672" y="4165"/>
                  </a:moveTo>
                  <a:lnTo>
                    <a:pt x="6672" y="4165"/>
                  </a:lnTo>
                  <a:lnTo>
                    <a:pt x="6672" y="4599"/>
                  </a:lnTo>
                  <a:lnTo>
                    <a:pt x="6737" y="4599"/>
                  </a:lnTo>
                  <a:lnTo>
                    <a:pt x="6737" y="4227"/>
                  </a:lnTo>
                  <a:lnTo>
                    <a:pt x="6885" y="4227"/>
                  </a:lnTo>
                  <a:lnTo>
                    <a:pt x="6885" y="4165"/>
                  </a:lnTo>
                  <a:lnTo>
                    <a:pt x="6672" y="4165"/>
                  </a:lnTo>
                  <a:close/>
                  <a:moveTo>
                    <a:pt x="4973" y="4421"/>
                  </a:moveTo>
                  <a:lnTo>
                    <a:pt x="4973" y="4421"/>
                  </a:lnTo>
                  <a:cubicBezTo>
                    <a:pt x="4973" y="4457"/>
                    <a:pt x="4973" y="4506"/>
                    <a:pt x="4951" y="4524"/>
                  </a:cubicBezTo>
                  <a:cubicBezTo>
                    <a:pt x="4942" y="4532"/>
                    <a:pt x="4925" y="4541"/>
                    <a:pt x="4912" y="4541"/>
                  </a:cubicBezTo>
                  <a:cubicBezTo>
                    <a:pt x="4902" y="4541"/>
                    <a:pt x="4894" y="4536"/>
                    <a:pt x="4889" y="4536"/>
                  </a:cubicBezTo>
                  <a:lnTo>
                    <a:pt x="4889" y="4599"/>
                  </a:lnTo>
                  <a:cubicBezTo>
                    <a:pt x="4898" y="4599"/>
                    <a:pt x="4906" y="4603"/>
                    <a:pt x="4920" y="4603"/>
                  </a:cubicBezTo>
                  <a:cubicBezTo>
                    <a:pt x="4955" y="4603"/>
                    <a:pt x="4982" y="4590"/>
                    <a:pt x="4994" y="4577"/>
                  </a:cubicBezTo>
                  <a:cubicBezTo>
                    <a:pt x="5038" y="4541"/>
                    <a:pt x="5038" y="4493"/>
                    <a:pt x="5038" y="4444"/>
                  </a:cubicBezTo>
                  <a:lnTo>
                    <a:pt x="5038" y="4227"/>
                  </a:lnTo>
                  <a:lnTo>
                    <a:pt x="5184" y="4227"/>
                  </a:lnTo>
                  <a:lnTo>
                    <a:pt x="5184" y="4599"/>
                  </a:lnTo>
                  <a:lnTo>
                    <a:pt x="5250" y="4599"/>
                  </a:lnTo>
                  <a:lnTo>
                    <a:pt x="5250" y="4165"/>
                  </a:lnTo>
                  <a:lnTo>
                    <a:pt x="4973" y="4165"/>
                  </a:lnTo>
                  <a:lnTo>
                    <a:pt x="4973" y="4421"/>
                  </a:lnTo>
                  <a:close/>
                  <a:moveTo>
                    <a:pt x="4412" y="4599"/>
                  </a:moveTo>
                  <a:lnTo>
                    <a:pt x="4412" y="4599"/>
                  </a:lnTo>
                  <a:lnTo>
                    <a:pt x="4488" y="4599"/>
                  </a:lnTo>
                  <a:lnTo>
                    <a:pt x="4532" y="4493"/>
                  </a:lnTo>
                  <a:lnTo>
                    <a:pt x="4717" y="4493"/>
                  </a:lnTo>
                  <a:lnTo>
                    <a:pt x="4760" y="4599"/>
                  </a:lnTo>
                  <a:lnTo>
                    <a:pt x="4835" y="4599"/>
                  </a:lnTo>
                  <a:lnTo>
                    <a:pt x="4629" y="4138"/>
                  </a:lnTo>
                  <a:lnTo>
                    <a:pt x="4412" y="4599"/>
                  </a:lnTo>
                  <a:close/>
                  <a:moveTo>
                    <a:pt x="4558" y="4431"/>
                  </a:moveTo>
                  <a:lnTo>
                    <a:pt x="4558" y="4431"/>
                  </a:lnTo>
                  <a:lnTo>
                    <a:pt x="4624" y="4284"/>
                  </a:lnTo>
                  <a:lnTo>
                    <a:pt x="4629" y="4284"/>
                  </a:lnTo>
                  <a:lnTo>
                    <a:pt x="4691" y="4431"/>
                  </a:lnTo>
                  <a:lnTo>
                    <a:pt x="4558" y="4431"/>
                  </a:lnTo>
                  <a:close/>
                  <a:moveTo>
                    <a:pt x="5347" y="4227"/>
                  </a:moveTo>
                  <a:lnTo>
                    <a:pt x="5347" y="4227"/>
                  </a:lnTo>
                  <a:lnTo>
                    <a:pt x="5448" y="4227"/>
                  </a:lnTo>
                  <a:lnTo>
                    <a:pt x="5448" y="4599"/>
                  </a:lnTo>
                  <a:lnTo>
                    <a:pt x="5515" y="4599"/>
                  </a:lnTo>
                  <a:lnTo>
                    <a:pt x="5515" y="4227"/>
                  </a:lnTo>
                  <a:lnTo>
                    <a:pt x="5612" y="4227"/>
                  </a:lnTo>
                  <a:lnTo>
                    <a:pt x="5612" y="4165"/>
                  </a:lnTo>
                  <a:lnTo>
                    <a:pt x="5347" y="4165"/>
                  </a:lnTo>
                  <a:lnTo>
                    <a:pt x="5347" y="4227"/>
                  </a:lnTo>
                  <a:close/>
                </a:path>
              </a:pathLst>
            </a:custGeom>
            <a:solidFill>
              <a:srgbClr val="CB00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2828305" y="2683842"/>
              <a:ext cx="2524125" cy="592137"/>
            </a:xfrm>
            <a:custGeom>
              <a:avLst/>
              <a:gdLst/>
              <a:ahLst/>
              <a:cxnLst>
                <a:cxn ang="0">
                  <a:pos x="8654" y="1336"/>
                </a:cxn>
                <a:cxn ang="0">
                  <a:pos x="8122" y="46"/>
                </a:cxn>
                <a:cxn ang="0">
                  <a:pos x="8215" y="168"/>
                </a:cxn>
                <a:cxn ang="0">
                  <a:pos x="8325" y="278"/>
                </a:cxn>
                <a:cxn ang="0">
                  <a:pos x="8531" y="2169"/>
                </a:cxn>
                <a:cxn ang="0">
                  <a:pos x="9002" y="2169"/>
                </a:cxn>
                <a:cxn ang="0">
                  <a:pos x="9343" y="46"/>
                </a:cxn>
                <a:cxn ang="0">
                  <a:pos x="1537" y="168"/>
                </a:cxn>
                <a:cxn ang="0">
                  <a:pos x="1620" y="168"/>
                </a:cxn>
                <a:cxn ang="0">
                  <a:pos x="1730" y="278"/>
                </a:cxn>
                <a:cxn ang="0">
                  <a:pos x="2071" y="2169"/>
                </a:cxn>
                <a:cxn ang="0">
                  <a:pos x="1537" y="46"/>
                </a:cxn>
                <a:cxn ang="0">
                  <a:pos x="503" y="0"/>
                </a:cxn>
                <a:cxn ang="0">
                  <a:pos x="146" y="0"/>
                </a:cxn>
                <a:cxn ang="0">
                  <a:pos x="103" y="596"/>
                </a:cxn>
                <a:cxn ang="0">
                  <a:pos x="687" y="349"/>
                </a:cxn>
                <a:cxn ang="0">
                  <a:pos x="572" y="1021"/>
                </a:cxn>
                <a:cxn ang="0">
                  <a:pos x="336" y="695"/>
                </a:cxn>
                <a:cxn ang="0">
                  <a:pos x="430" y="1431"/>
                </a:cxn>
                <a:cxn ang="0">
                  <a:pos x="687" y="1136"/>
                </a:cxn>
                <a:cxn ang="0">
                  <a:pos x="478" y="2076"/>
                </a:cxn>
                <a:cxn ang="0">
                  <a:pos x="23" y="1677"/>
                </a:cxn>
                <a:cxn ang="0">
                  <a:pos x="503" y="2194"/>
                </a:cxn>
                <a:cxn ang="0">
                  <a:pos x="1021" y="742"/>
                </a:cxn>
                <a:cxn ang="0">
                  <a:pos x="4940" y="168"/>
                </a:cxn>
                <a:cxn ang="0">
                  <a:pos x="4954" y="168"/>
                </a:cxn>
                <a:cxn ang="0">
                  <a:pos x="5064" y="278"/>
                </a:cxn>
                <a:cxn ang="0">
                  <a:pos x="5405" y="2169"/>
                </a:cxn>
                <a:cxn ang="0">
                  <a:pos x="5700" y="168"/>
                </a:cxn>
                <a:cxn ang="0">
                  <a:pos x="6041" y="2169"/>
                </a:cxn>
                <a:cxn ang="0">
                  <a:pos x="6072" y="200"/>
                </a:cxn>
                <a:cxn ang="0">
                  <a:pos x="6165" y="168"/>
                </a:cxn>
                <a:cxn ang="0">
                  <a:pos x="4940" y="46"/>
                </a:cxn>
                <a:cxn ang="0">
                  <a:pos x="7226" y="2076"/>
                </a:cxn>
                <a:cxn ang="0">
                  <a:pos x="7016" y="1843"/>
                </a:cxn>
                <a:cxn ang="0">
                  <a:pos x="7226" y="111"/>
                </a:cxn>
                <a:cxn ang="0">
                  <a:pos x="7730" y="609"/>
                </a:cxn>
                <a:cxn ang="0">
                  <a:pos x="7199" y="0"/>
                </a:cxn>
                <a:cxn ang="0">
                  <a:pos x="6681" y="1503"/>
                </a:cxn>
                <a:cxn ang="0">
                  <a:pos x="7213" y="2194"/>
                </a:cxn>
                <a:cxn ang="0">
                  <a:pos x="7646" y="1428"/>
                </a:cxn>
                <a:cxn ang="0">
                  <a:pos x="2711" y="46"/>
                </a:cxn>
                <a:cxn ang="0">
                  <a:pos x="2549" y="46"/>
                </a:cxn>
                <a:cxn ang="0">
                  <a:pos x="2440" y="2169"/>
                </a:cxn>
                <a:cxn ang="0">
                  <a:pos x="2327" y="908"/>
                </a:cxn>
              </a:cxnLst>
              <a:rect l="0" t="0" r="r" b="b"/>
              <a:pathLst>
                <a:path w="9343" h="2194">
                  <a:moveTo>
                    <a:pt x="9002" y="46"/>
                  </a:moveTo>
                  <a:lnTo>
                    <a:pt x="8654" y="1336"/>
                  </a:lnTo>
                  <a:lnTo>
                    <a:pt x="8654" y="46"/>
                  </a:lnTo>
                  <a:lnTo>
                    <a:pt x="8122" y="46"/>
                  </a:lnTo>
                  <a:lnTo>
                    <a:pt x="8122" y="168"/>
                  </a:lnTo>
                  <a:lnTo>
                    <a:pt x="8215" y="168"/>
                  </a:lnTo>
                  <a:cubicBezTo>
                    <a:pt x="8243" y="168"/>
                    <a:pt x="8272" y="178"/>
                    <a:pt x="8293" y="200"/>
                  </a:cubicBezTo>
                  <a:cubicBezTo>
                    <a:pt x="8314" y="221"/>
                    <a:pt x="8325" y="249"/>
                    <a:pt x="8325" y="278"/>
                  </a:cubicBezTo>
                  <a:lnTo>
                    <a:pt x="8325" y="2169"/>
                  </a:lnTo>
                  <a:lnTo>
                    <a:pt x="8531" y="2169"/>
                  </a:lnTo>
                  <a:lnTo>
                    <a:pt x="9002" y="475"/>
                  </a:lnTo>
                  <a:lnTo>
                    <a:pt x="9002" y="2169"/>
                  </a:lnTo>
                  <a:lnTo>
                    <a:pt x="9343" y="2169"/>
                  </a:lnTo>
                  <a:lnTo>
                    <a:pt x="9343" y="46"/>
                  </a:lnTo>
                  <a:lnTo>
                    <a:pt x="9002" y="46"/>
                  </a:lnTo>
                  <a:close/>
                  <a:moveTo>
                    <a:pt x="1537" y="168"/>
                  </a:moveTo>
                  <a:lnTo>
                    <a:pt x="1537" y="168"/>
                  </a:lnTo>
                  <a:lnTo>
                    <a:pt x="1620" y="168"/>
                  </a:lnTo>
                  <a:cubicBezTo>
                    <a:pt x="1649" y="168"/>
                    <a:pt x="1677" y="178"/>
                    <a:pt x="1698" y="200"/>
                  </a:cubicBezTo>
                  <a:cubicBezTo>
                    <a:pt x="1720" y="221"/>
                    <a:pt x="1730" y="249"/>
                    <a:pt x="1730" y="278"/>
                  </a:cubicBezTo>
                  <a:lnTo>
                    <a:pt x="1730" y="2169"/>
                  </a:lnTo>
                  <a:lnTo>
                    <a:pt x="2071" y="2169"/>
                  </a:lnTo>
                  <a:lnTo>
                    <a:pt x="2071" y="46"/>
                  </a:lnTo>
                  <a:lnTo>
                    <a:pt x="1537" y="46"/>
                  </a:lnTo>
                  <a:lnTo>
                    <a:pt x="1537" y="168"/>
                  </a:lnTo>
                  <a:close/>
                  <a:moveTo>
                    <a:pt x="503" y="0"/>
                  </a:moveTo>
                  <a:lnTo>
                    <a:pt x="503" y="0"/>
                  </a:lnTo>
                  <a:cubicBezTo>
                    <a:pt x="501" y="0"/>
                    <a:pt x="146" y="0"/>
                    <a:pt x="146" y="0"/>
                  </a:cubicBezTo>
                  <a:cubicBezTo>
                    <a:pt x="146" y="0"/>
                    <a:pt x="47" y="179"/>
                    <a:pt x="0" y="596"/>
                  </a:cubicBezTo>
                  <a:lnTo>
                    <a:pt x="103" y="596"/>
                  </a:lnTo>
                  <a:cubicBezTo>
                    <a:pt x="168" y="181"/>
                    <a:pt x="325" y="109"/>
                    <a:pt x="478" y="109"/>
                  </a:cubicBezTo>
                  <a:cubicBezTo>
                    <a:pt x="607" y="109"/>
                    <a:pt x="684" y="225"/>
                    <a:pt x="687" y="349"/>
                  </a:cubicBezTo>
                  <a:cubicBezTo>
                    <a:pt x="687" y="350"/>
                    <a:pt x="687" y="675"/>
                    <a:pt x="687" y="1021"/>
                  </a:cubicBezTo>
                  <a:lnTo>
                    <a:pt x="572" y="1021"/>
                  </a:lnTo>
                  <a:cubicBezTo>
                    <a:pt x="496" y="1021"/>
                    <a:pt x="467" y="969"/>
                    <a:pt x="430" y="695"/>
                  </a:cubicBezTo>
                  <a:lnTo>
                    <a:pt x="336" y="695"/>
                  </a:lnTo>
                  <a:lnTo>
                    <a:pt x="336" y="1431"/>
                  </a:lnTo>
                  <a:lnTo>
                    <a:pt x="430" y="1431"/>
                  </a:lnTo>
                  <a:cubicBezTo>
                    <a:pt x="467" y="1159"/>
                    <a:pt x="496" y="1136"/>
                    <a:pt x="572" y="1136"/>
                  </a:cubicBezTo>
                  <a:cubicBezTo>
                    <a:pt x="580" y="1136"/>
                    <a:pt x="687" y="1136"/>
                    <a:pt x="687" y="1136"/>
                  </a:cubicBezTo>
                  <a:lnTo>
                    <a:pt x="687" y="1843"/>
                  </a:lnTo>
                  <a:cubicBezTo>
                    <a:pt x="687" y="1991"/>
                    <a:pt x="588" y="2076"/>
                    <a:pt x="478" y="2076"/>
                  </a:cubicBezTo>
                  <a:cubicBezTo>
                    <a:pt x="371" y="2076"/>
                    <a:pt x="217" y="2012"/>
                    <a:pt x="133" y="1677"/>
                  </a:cubicBezTo>
                  <a:lnTo>
                    <a:pt x="23" y="1677"/>
                  </a:lnTo>
                  <a:cubicBezTo>
                    <a:pt x="100" y="2070"/>
                    <a:pt x="268" y="2194"/>
                    <a:pt x="489" y="2194"/>
                  </a:cubicBezTo>
                  <a:lnTo>
                    <a:pt x="503" y="2194"/>
                  </a:lnTo>
                  <a:cubicBezTo>
                    <a:pt x="755" y="2194"/>
                    <a:pt x="1021" y="1978"/>
                    <a:pt x="1021" y="1503"/>
                  </a:cubicBezTo>
                  <a:lnTo>
                    <a:pt x="1021" y="742"/>
                  </a:lnTo>
                  <a:cubicBezTo>
                    <a:pt x="1021" y="285"/>
                    <a:pt x="774" y="0"/>
                    <a:pt x="503" y="0"/>
                  </a:cubicBezTo>
                  <a:close/>
                  <a:moveTo>
                    <a:pt x="4940" y="168"/>
                  </a:moveTo>
                  <a:lnTo>
                    <a:pt x="4940" y="168"/>
                  </a:lnTo>
                  <a:lnTo>
                    <a:pt x="4954" y="168"/>
                  </a:lnTo>
                  <a:cubicBezTo>
                    <a:pt x="4982" y="168"/>
                    <a:pt x="5011" y="178"/>
                    <a:pt x="5032" y="200"/>
                  </a:cubicBezTo>
                  <a:cubicBezTo>
                    <a:pt x="5054" y="221"/>
                    <a:pt x="5064" y="249"/>
                    <a:pt x="5064" y="278"/>
                  </a:cubicBezTo>
                  <a:lnTo>
                    <a:pt x="5064" y="2169"/>
                  </a:lnTo>
                  <a:lnTo>
                    <a:pt x="5405" y="2169"/>
                  </a:lnTo>
                  <a:lnTo>
                    <a:pt x="5405" y="168"/>
                  </a:lnTo>
                  <a:lnTo>
                    <a:pt x="5700" y="168"/>
                  </a:lnTo>
                  <a:lnTo>
                    <a:pt x="5700" y="2169"/>
                  </a:lnTo>
                  <a:lnTo>
                    <a:pt x="6041" y="2169"/>
                  </a:lnTo>
                  <a:lnTo>
                    <a:pt x="6041" y="278"/>
                  </a:lnTo>
                  <a:cubicBezTo>
                    <a:pt x="6041" y="249"/>
                    <a:pt x="6051" y="221"/>
                    <a:pt x="6072" y="200"/>
                  </a:cubicBezTo>
                  <a:cubicBezTo>
                    <a:pt x="6094" y="178"/>
                    <a:pt x="6122" y="168"/>
                    <a:pt x="6151" y="168"/>
                  </a:cubicBezTo>
                  <a:lnTo>
                    <a:pt x="6165" y="168"/>
                  </a:lnTo>
                  <a:lnTo>
                    <a:pt x="6165" y="46"/>
                  </a:lnTo>
                  <a:lnTo>
                    <a:pt x="4940" y="46"/>
                  </a:lnTo>
                  <a:lnTo>
                    <a:pt x="4940" y="168"/>
                  </a:lnTo>
                  <a:close/>
                  <a:moveTo>
                    <a:pt x="7226" y="2076"/>
                  </a:moveTo>
                  <a:lnTo>
                    <a:pt x="7226" y="2076"/>
                  </a:lnTo>
                  <a:cubicBezTo>
                    <a:pt x="7116" y="2076"/>
                    <a:pt x="7016" y="1991"/>
                    <a:pt x="7016" y="1843"/>
                  </a:cubicBezTo>
                  <a:lnTo>
                    <a:pt x="7016" y="349"/>
                  </a:lnTo>
                  <a:cubicBezTo>
                    <a:pt x="7020" y="225"/>
                    <a:pt x="7097" y="111"/>
                    <a:pt x="7226" y="111"/>
                  </a:cubicBezTo>
                  <a:cubicBezTo>
                    <a:pt x="7413" y="111"/>
                    <a:pt x="7555" y="227"/>
                    <a:pt x="7620" y="609"/>
                  </a:cubicBezTo>
                  <a:lnTo>
                    <a:pt x="7730" y="609"/>
                  </a:lnTo>
                  <a:cubicBezTo>
                    <a:pt x="7660" y="217"/>
                    <a:pt x="7539" y="0"/>
                    <a:pt x="7539" y="0"/>
                  </a:cubicBezTo>
                  <a:lnTo>
                    <a:pt x="7199" y="0"/>
                  </a:lnTo>
                  <a:cubicBezTo>
                    <a:pt x="6898" y="0"/>
                    <a:pt x="6681" y="285"/>
                    <a:pt x="6681" y="742"/>
                  </a:cubicBezTo>
                  <a:lnTo>
                    <a:pt x="6681" y="1503"/>
                  </a:lnTo>
                  <a:cubicBezTo>
                    <a:pt x="6681" y="1948"/>
                    <a:pt x="6929" y="2194"/>
                    <a:pt x="7199" y="2194"/>
                  </a:cubicBezTo>
                  <a:lnTo>
                    <a:pt x="7213" y="2194"/>
                  </a:lnTo>
                  <a:cubicBezTo>
                    <a:pt x="7519" y="2194"/>
                    <a:pt x="7719" y="1954"/>
                    <a:pt x="7767" y="1428"/>
                  </a:cubicBezTo>
                  <a:lnTo>
                    <a:pt x="7646" y="1428"/>
                  </a:lnTo>
                  <a:cubicBezTo>
                    <a:pt x="7593" y="2039"/>
                    <a:pt x="7349" y="2076"/>
                    <a:pt x="7226" y="2076"/>
                  </a:cubicBezTo>
                  <a:close/>
                  <a:moveTo>
                    <a:pt x="2711" y="46"/>
                  </a:moveTo>
                  <a:lnTo>
                    <a:pt x="2711" y="46"/>
                  </a:lnTo>
                  <a:lnTo>
                    <a:pt x="2549" y="46"/>
                  </a:lnTo>
                  <a:lnTo>
                    <a:pt x="2075" y="1125"/>
                  </a:lnTo>
                  <a:lnTo>
                    <a:pt x="2440" y="2169"/>
                  </a:lnTo>
                  <a:lnTo>
                    <a:pt x="2781" y="2169"/>
                  </a:lnTo>
                  <a:lnTo>
                    <a:pt x="2327" y="908"/>
                  </a:lnTo>
                  <a:lnTo>
                    <a:pt x="2711" y="46"/>
                  </a:lnTo>
                  <a:close/>
                </a:path>
              </a:pathLst>
            </a:custGeom>
            <a:solidFill>
              <a:srgbClr val="696D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029" name="Picture 5" descr="C:\Users\polyakova\Desktop\треуг.e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4631" y="6559357"/>
            <a:ext cx="899064" cy="84763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736" r:id="rId4"/>
    <p:sldLayoutId id="2147483737" r:id="rId5"/>
    <p:sldLayoutId id="2147483739" r:id="rId6"/>
    <p:sldLayoutId id="2147483740" r:id="rId7"/>
    <p:sldLayoutId id="2147483742" r:id="rId8"/>
    <p:sldLayoutId id="2147483741" r:id="rId9"/>
    <p:sldLayoutId id="2147483704" r:id="rId10"/>
    <p:sldLayoutId id="2147483735" r:id="rId11"/>
    <p:sldLayoutId id="2147483743" r:id="rId12"/>
    <p:sldLayoutId id="2147483744" r:id="rId13"/>
    <p:sldLayoutId id="2147483729" r:id="rId14"/>
    <p:sldLayoutId id="2147483745" r:id="rId15"/>
    <p:sldLayoutId id="2147483748" r:id="rId16"/>
    <p:sldLayoutId id="2147483749" r:id="rId17"/>
    <p:sldLayoutId id="2147483750" r:id="rId18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521068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1042136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563204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2084273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390800" indent="-390800" algn="l" rtl="0" eaLnBrk="1" fontAlgn="base" hangingPunct="1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6736" indent="-32567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2670" indent="-260534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3739" indent="-260534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4806" indent="-26053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65875" indent="-26053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86941" indent="-26053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908011" indent="-26053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429079" indent="-26053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68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36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04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73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339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408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477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43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9.emf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comments" Target="../comments/commen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0.emf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2.emf"/><Relationship Id="rId2" Type="http://schemas.openxmlformats.org/officeDocument/2006/relationships/tags" Target="../tags/tag2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33.emf"/><Relationship Id="rId2" Type="http://schemas.openxmlformats.org/officeDocument/2006/relationships/tags" Target="../tags/tag2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9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0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1.emf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НОВАЯ СТРАТЕГИЯ В СМУТНОЕ ВРЕМЯ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Марк Розин, 12.02.2015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И как вы будете управлять?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 smtClean="0"/>
              <a:t>Разработано «ЭКОПСИ Консалтинг»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82604" y="1476375"/>
            <a:ext cx="53467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Основные КПЭ вашей компании вышли из-под вашего контроля. Неизвестно:</a:t>
            </a:r>
          </a:p>
          <a:p>
            <a:endParaRPr lang="ru-RU" dirty="0" smtClean="0"/>
          </a:p>
          <a:p>
            <a:pPr marL="285750" indent="-285750">
              <a:lnSpc>
                <a:spcPts val="24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Как спрос зависит от выставленной цены</a:t>
            </a:r>
          </a:p>
          <a:p>
            <a:pPr marL="285750" indent="-285750">
              <a:lnSpc>
                <a:spcPts val="24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Насколько упадут доходы компании</a:t>
            </a:r>
          </a:p>
          <a:p>
            <a:pPr marL="285750" indent="-285750">
              <a:lnSpc>
                <a:spcPts val="24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Насколько вырастут расходы</a:t>
            </a:r>
          </a:p>
          <a:p>
            <a:pPr marL="285750" indent="-285750">
              <a:lnSpc>
                <a:spcPts val="24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Насколько повысится стоимость денег</a:t>
            </a:r>
          </a:p>
          <a:p>
            <a:pPr marL="285750" indent="-285750">
              <a:lnSpc>
                <a:spcPts val="24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Какие инвестиции дадут отдачу и какую</a:t>
            </a:r>
          </a:p>
          <a:p>
            <a:pPr marL="285750" indent="-285750">
              <a:lnSpc>
                <a:spcPts val="24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Какие планки «порог», «цель», «вызов» являются осмысленными</a:t>
            </a:r>
          </a:p>
          <a:p>
            <a:pPr marL="285750" indent="-285750">
              <a:lnSpc>
                <a:spcPts val="24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Сколько людей вам понадобится завтра</a:t>
            </a:r>
          </a:p>
          <a:p>
            <a:pPr marL="285750" indent="-285750">
              <a:lnSpc>
                <a:spcPts val="24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1242244" y="1476375"/>
            <a:ext cx="2880320" cy="4762500"/>
            <a:chOff x="1242244" y="1476375"/>
            <a:chExt cx="2880320" cy="4762500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58268" y="2124447"/>
              <a:ext cx="2453174" cy="395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Рисунок 31" descr="BU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4668" y="5167511"/>
              <a:ext cx="513798" cy="1033748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1242244" y="1476375"/>
              <a:ext cx="2880320" cy="4762500"/>
            </a:xfrm>
            <a:prstGeom prst="rect">
              <a:avLst/>
            </a:prstGeom>
            <a:noFill/>
            <a:ln w="19050">
              <a:solidFill>
                <a:schemeClr val="accent3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42244" y="1485900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Вертикаль неопределенности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от </a:t>
              </a:r>
              <a:r>
                <a:rPr lang="ru-RU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помбура</a:t>
              </a:r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до барака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4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Нужна новая парадигма управления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Разработано «ЭКОПСИ Консалтинг»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54212" y="2628503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Стратегический фокус –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ачество вытекает из задач роста, т.е. вторично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8827" y="2628503"/>
            <a:ext cx="3456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/>
                </a:solidFill>
              </a:rPr>
              <a:t>Стратегический фокус – </a:t>
            </a:r>
            <a:r>
              <a:rPr lang="ru-RU" sz="2000" b="1" dirty="0" smtClean="0">
                <a:solidFill>
                  <a:schemeClr val="accent6"/>
                </a:solidFill>
              </a:rPr>
              <a:t>КАЧЕСТВО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ru-RU" sz="2000" dirty="0" smtClean="0">
                <a:solidFill>
                  <a:schemeClr val="accent6"/>
                </a:solidFill>
              </a:rPr>
              <a:t>рост </a:t>
            </a:r>
            <a:r>
              <a:rPr lang="en-US" sz="2000" dirty="0" smtClean="0">
                <a:solidFill>
                  <a:schemeClr val="accent6"/>
                </a:solidFill>
              </a:rPr>
              <a:t>–</a:t>
            </a:r>
            <a:r>
              <a:rPr lang="ru-RU" sz="2000" dirty="0" smtClean="0">
                <a:solidFill>
                  <a:schemeClr val="accent6"/>
                </a:solidFill>
              </a:rPr>
              <a:t> оппортунистически</a:t>
            </a:r>
            <a:endParaRPr lang="ru-RU" sz="2000" dirty="0">
              <a:solidFill>
                <a:schemeClr val="accent6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00110" y="1548383"/>
            <a:ext cx="9055102" cy="1405508"/>
            <a:chOff x="900110" y="1548383"/>
            <a:chExt cx="9055102" cy="1405508"/>
          </a:xfrm>
        </p:grpSpPr>
        <p:pic>
          <p:nvPicPr>
            <p:cNvPr id="15" name="Рисунок 14" descr="bc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6620" y="1548383"/>
              <a:ext cx="1857278" cy="140550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54212" y="1764407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Было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98828" y="1836415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/>
                  </a:solidFill>
                </a:rPr>
                <a:t>Нужно</a:t>
              </a:r>
              <a:endParaRPr lang="ru-RU" b="1" dirty="0">
                <a:solidFill>
                  <a:schemeClr val="accent6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 flipV="1">
              <a:off x="6498828" y="2268463"/>
              <a:ext cx="3456384" cy="72008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 flipV="1">
              <a:off x="900110" y="2268463"/>
              <a:ext cx="3456384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57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Новый подход к управлению спасет не только компанию, но и человечество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 smtClean="0"/>
              <a:t>Разработано «ЭКОПСИ Консалтинг»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66780" y="5652839"/>
            <a:ext cx="4043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Может, так лучше?</a:t>
            </a:r>
            <a:endParaRPr lang="ru-RU" dirty="0">
              <a:solidFill>
                <a:schemeClr val="accent6"/>
              </a:solidFill>
            </a:endParaRPr>
          </a:p>
        </p:txBody>
      </p:sp>
      <p:grpSp>
        <p:nvGrpSpPr>
          <p:cNvPr id="159" name="Группа 158"/>
          <p:cNvGrpSpPr/>
          <p:nvPr/>
        </p:nvGrpSpPr>
        <p:grpSpPr>
          <a:xfrm>
            <a:off x="954212" y="5364807"/>
            <a:ext cx="4536504" cy="1080120"/>
            <a:chOff x="954212" y="5292799"/>
            <a:chExt cx="4536504" cy="1080120"/>
          </a:xfrm>
        </p:grpSpPr>
        <p:sp>
          <p:nvSpPr>
            <p:cNvPr id="20" name="TextBox 19"/>
            <p:cNvSpPr txBox="1"/>
            <p:nvPr/>
          </p:nvSpPr>
          <p:spPr>
            <a:xfrm>
              <a:off x="954212" y="5292799"/>
              <a:ext cx="42484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2"/>
                  </a:solidFill>
                </a:rPr>
                <a:t>А вы когда-нибудь задумывались, </a:t>
              </a:r>
              <a:r>
                <a:rPr lang="en-US" sz="1600" dirty="0" smtClean="0">
                  <a:solidFill>
                    <a:schemeClr val="bg2"/>
                  </a:solidFill>
                </a:rPr>
                <a:t/>
              </a:r>
              <a:br>
                <a:rPr lang="en-US" sz="1600" dirty="0" smtClean="0">
                  <a:solidFill>
                    <a:schemeClr val="bg2"/>
                  </a:solidFill>
                </a:rPr>
              </a:br>
              <a:r>
                <a:rPr lang="ru-RU" sz="1600" dirty="0" smtClean="0">
                  <a:solidFill>
                    <a:schemeClr val="bg2"/>
                  </a:solidFill>
                </a:rPr>
                <a:t>что одновременная реализация </a:t>
              </a:r>
              <a:br>
                <a:rPr lang="ru-RU" sz="1600" dirty="0" smtClean="0">
                  <a:solidFill>
                    <a:schemeClr val="bg2"/>
                  </a:solidFill>
                </a:rPr>
              </a:br>
              <a:r>
                <a:rPr lang="ru-RU" sz="1600" dirty="0" smtClean="0">
                  <a:solidFill>
                    <a:schemeClr val="bg2"/>
                  </a:solidFill>
                </a:rPr>
                <a:t>всех задуманных компаниями стратегий ведет к глобальному кризису?</a:t>
              </a:r>
              <a:endParaRPr lang="ru-RU" sz="1600" dirty="0">
                <a:solidFill>
                  <a:schemeClr val="bg2"/>
                </a:solidFill>
              </a:endParaRPr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5490716" y="5364807"/>
              <a:ext cx="0" cy="1008112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8" name="TextBox 177"/>
          <p:cNvSpPr txBox="1"/>
          <p:nvPr/>
        </p:nvSpPr>
        <p:spPr>
          <a:xfrm>
            <a:off x="2250356" y="2988543"/>
            <a:ext cx="1464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Кризис </a:t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пере-производства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6" name="Группа 195"/>
          <p:cNvGrpSpPr/>
          <p:nvPr/>
        </p:nvGrpSpPr>
        <p:grpSpPr>
          <a:xfrm>
            <a:off x="695048" y="1424213"/>
            <a:ext cx="4671918" cy="3921496"/>
            <a:chOff x="1004019" y="1683556"/>
            <a:chExt cx="4053975" cy="3402810"/>
          </a:xfrm>
        </p:grpSpPr>
        <p:sp>
          <p:nvSpPr>
            <p:cNvPr id="86" name="Овал 85"/>
            <p:cNvSpPr/>
            <p:nvPr/>
          </p:nvSpPr>
          <p:spPr>
            <a:xfrm>
              <a:off x="1602284" y="1959857"/>
              <a:ext cx="2828886" cy="2828886"/>
            </a:xfrm>
            <a:prstGeom prst="ellipse">
              <a:avLst/>
            </a:prstGeom>
            <a:noFill/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1704589" y="1683556"/>
              <a:ext cx="728923" cy="728923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3618508" y="1683556"/>
              <a:ext cx="728923" cy="728923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667984" y="4356695"/>
              <a:ext cx="728923" cy="728923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BP_Logo.sv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4225" y="1732234"/>
              <a:ext cx="622355" cy="622355"/>
            </a:xfrm>
            <a:prstGeom prst="rect">
              <a:avLst/>
            </a:prstGeom>
          </p:spPr>
        </p:pic>
        <p:grpSp>
          <p:nvGrpSpPr>
            <p:cNvPr id="124" name="Группа 123"/>
            <p:cNvGrpSpPr/>
            <p:nvPr/>
          </p:nvGrpSpPr>
          <p:grpSpPr>
            <a:xfrm>
              <a:off x="1004019" y="3012481"/>
              <a:ext cx="728923" cy="728923"/>
              <a:chOff x="1026220" y="3012481"/>
              <a:chExt cx="728923" cy="728923"/>
            </a:xfrm>
          </p:grpSpPr>
          <p:sp>
            <p:nvSpPr>
              <p:cNvPr id="96" name="Овал 95"/>
              <p:cNvSpPr/>
              <p:nvPr/>
            </p:nvSpPr>
            <p:spPr>
              <a:xfrm>
                <a:off x="1026220" y="3012481"/>
                <a:ext cx="728923" cy="728923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0" name="Рисунок 99" descr="luk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57127" y="3155247"/>
                <a:ext cx="468114" cy="454278"/>
              </a:xfrm>
              <a:prstGeom prst="rect">
                <a:avLst/>
              </a:prstGeom>
            </p:spPr>
          </p:pic>
        </p:grpSp>
        <p:grpSp>
          <p:nvGrpSpPr>
            <p:cNvPr id="123" name="Группа 122"/>
            <p:cNvGrpSpPr/>
            <p:nvPr/>
          </p:nvGrpSpPr>
          <p:grpSpPr>
            <a:xfrm>
              <a:off x="4329071" y="3012481"/>
              <a:ext cx="728923" cy="728923"/>
              <a:chOff x="4283148" y="3012481"/>
              <a:chExt cx="728923" cy="728923"/>
            </a:xfrm>
          </p:grpSpPr>
          <p:sp>
            <p:nvSpPr>
              <p:cNvPr id="95" name="Овал 94"/>
              <p:cNvSpPr/>
              <p:nvPr/>
            </p:nvSpPr>
            <p:spPr>
              <a:xfrm>
                <a:off x="4283148" y="3012481"/>
                <a:ext cx="728923" cy="728923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1" name="Рисунок 100" descr="shell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96303" y="3065694"/>
                <a:ext cx="480472" cy="529933"/>
              </a:xfrm>
              <a:prstGeom prst="rect">
                <a:avLst/>
              </a:prstGeom>
            </p:spPr>
          </p:pic>
        </p:grpSp>
        <p:pic>
          <p:nvPicPr>
            <p:cNvPr id="102" name="Рисунок 101" descr="shevr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8308" y="4500711"/>
              <a:ext cx="452622" cy="506031"/>
            </a:xfrm>
            <a:prstGeom prst="rect">
              <a:avLst/>
            </a:prstGeom>
          </p:spPr>
        </p:pic>
        <p:sp>
          <p:nvSpPr>
            <p:cNvPr id="104" name="Прямоугольник 103"/>
            <p:cNvSpPr/>
            <p:nvPr/>
          </p:nvSpPr>
          <p:spPr>
            <a:xfrm>
              <a:off x="1978892" y="2484487"/>
              <a:ext cx="2016000" cy="20162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Стратегия роста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3647481" y="4357443"/>
              <a:ext cx="728923" cy="728923"/>
              <a:chOff x="3618508" y="4356695"/>
              <a:chExt cx="728923" cy="728923"/>
            </a:xfrm>
          </p:grpSpPr>
          <p:sp>
            <p:nvSpPr>
              <p:cNvPr id="93" name="Овал 92"/>
              <p:cNvSpPr/>
              <p:nvPr/>
            </p:nvSpPr>
            <p:spPr>
              <a:xfrm>
                <a:off x="3618508" y="4356695"/>
                <a:ext cx="728923" cy="728923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4" name="Рисунок 113" descr="rosneft_logo.gif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79660" y="4463296"/>
                <a:ext cx="612802" cy="385071"/>
              </a:xfrm>
              <a:prstGeom prst="rect">
                <a:avLst/>
              </a:prstGeom>
            </p:spPr>
          </p:pic>
        </p:grpSp>
        <p:pic>
          <p:nvPicPr>
            <p:cNvPr id="120" name="Рисунок 119" descr="Gazprom_neft_logo.sv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0423" y="1828341"/>
              <a:ext cx="648072" cy="334669"/>
            </a:xfrm>
            <a:prstGeom prst="rect">
              <a:avLst/>
            </a:prstGeom>
          </p:spPr>
        </p:pic>
        <p:sp>
          <p:nvSpPr>
            <p:cNvPr id="170" name="Штриховая стрелка вправо 169"/>
            <p:cNvSpPr/>
            <p:nvPr/>
          </p:nvSpPr>
          <p:spPr>
            <a:xfrm rot="10800000">
              <a:off x="3474492" y="2988543"/>
              <a:ext cx="818232" cy="706338"/>
            </a:xfrm>
            <a:prstGeom prst="striped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Штриховая стрелка вправо 179"/>
            <p:cNvSpPr/>
            <p:nvPr/>
          </p:nvSpPr>
          <p:spPr>
            <a:xfrm>
              <a:off x="1746302" y="3002285"/>
              <a:ext cx="818233" cy="706338"/>
            </a:xfrm>
            <a:prstGeom prst="striped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Штриховая стрелка вправо 181"/>
            <p:cNvSpPr/>
            <p:nvPr/>
          </p:nvSpPr>
          <p:spPr>
            <a:xfrm rot="2699291">
              <a:off x="2194286" y="2321411"/>
              <a:ext cx="818232" cy="706338"/>
            </a:xfrm>
            <a:prstGeom prst="striped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Штриховая стрелка вправо 187"/>
            <p:cNvSpPr/>
            <p:nvPr/>
          </p:nvSpPr>
          <p:spPr>
            <a:xfrm rot="8115352">
              <a:off x="3024008" y="2310114"/>
              <a:ext cx="818232" cy="706338"/>
            </a:xfrm>
            <a:prstGeom prst="striped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Штриховая стрелка вправо 190"/>
            <p:cNvSpPr/>
            <p:nvPr/>
          </p:nvSpPr>
          <p:spPr>
            <a:xfrm rot="18884659">
              <a:off x="2212634" y="3773194"/>
              <a:ext cx="818232" cy="706338"/>
            </a:xfrm>
            <a:prstGeom prst="striped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Штриховая стрелка вправо 193"/>
            <p:cNvSpPr/>
            <p:nvPr/>
          </p:nvSpPr>
          <p:spPr>
            <a:xfrm rot="13448918">
              <a:off x="3029848" y="3774013"/>
              <a:ext cx="818233" cy="706338"/>
            </a:xfrm>
            <a:prstGeom prst="striped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5" name="Группа 234"/>
          <p:cNvGrpSpPr/>
          <p:nvPr/>
        </p:nvGrpSpPr>
        <p:grpSpPr>
          <a:xfrm>
            <a:off x="5715343" y="1424213"/>
            <a:ext cx="4671918" cy="3921496"/>
            <a:chOff x="6024314" y="1683556"/>
            <a:chExt cx="4053975" cy="3402810"/>
          </a:xfrm>
        </p:grpSpPr>
        <p:sp>
          <p:nvSpPr>
            <p:cNvPr id="198" name="Овал 197"/>
            <p:cNvSpPr/>
            <p:nvPr/>
          </p:nvSpPr>
          <p:spPr>
            <a:xfrm>
              <a:off x="6622579" y="1959857"/>
              <a:ext cx="2828886" cy="2828886"/>
            </a:xfrm>
            <a:prstGeom prst="ellipse">
              <a:avLst/>
            </a:prstGeom>
            <a:noFill/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6724884" y="1683556"/>
              <a:ext cx="728923" cy="728923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99"/>
            <p:cNvSpPr/>
            <p:nvPr/>
          </p:nvSpPr>
          <p:spPr>
            <a:xfrm>
              <a:off x="8638803" y="1683556"/>
              <a:ext cx="728923" cy="728923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Овал 200"/>
            <p:cNvSpPr/>
            <p:nvPr/>
          </p:nvSpPr>
          <p:spPr>
            <a:xfrm>
              <a:off x="6688279" y="4356695"/>
              <a:ext cx="728923" cy="728923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2" name="Рисунок 201" descr="BP_Logo.sv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64520" y="1732234"/>
              <a:ext cx="622355" cy="622355"/>
            </a:xfrm>
            <a:prstGeom prst="rect">
              <a:avLst/>
            </a:prstGeom>
          </p:spPr>
        </p:pic>
        <p:grpSp>
          <p:nvGrpSpPr>
            <p:cNvPr id="203" name="Группа 202"/>
            <p:cNvGrpSpPr/>
            <p:nvPr/>
          </p:nvGrpSpPr>
          <p:grpSpPr>
            <a:xfrm>
              <a:off x="6024314" y="3012481"/>
              <a:ext cx="728923" cy="728923"/>
              <a:chOff x="1026220" y="3012481"/>
              <a:chExt cx="728923" cy="728923"/>
            </a:xfrm>
          </p:grpSpPr>
          <p:sp>
            <p:nvSpPr>
              <p:cNvPr id="231" name="Овал 230"/>
              <p:cNvSpPr/>
              <p:nvPr/>
            </p:nvSpPr>
            <p:spPr>
              <a:xfrm>
                <a:off x="1026220" y="3012481"/>
                <a:ext cx="728923" cy="728923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2" name="Рисунок 231" descr="luk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57127" y="3155247"/>
                <a:ext cx="468114" cy="454278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04" name="Группа 203"/>
            <p:cNvGrpSpPr/>
            <p:nvPr/>
          </p:nvGrpSpPr>
          <p:grpSpPr>
            <a:xfrm>
              <a:off x="9349366" y="3012481"/>
              <a:ext cx="728923" cy="728923"/>
              <a:chOff x="4283148" y="3012481"/>
              <a:chExt cx="728923" cy="728923"/>
            </a:xfrm>
          </p:grpSpPr>
          <p:sp>
            <p:nvSpPr>
              <p:cNvPr id="229" name="Овал 228"/>
              <p:cNvSpPr/>
              <p:nvPr/>
            </p:nvSpPr>
            <p:spPr>
              <a:xfrm>
                <a:off x="4283148" y="3012481"/>
                <a:ext cx="728923" cy="728923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0" name="Рисунок 229" descr="shell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96303" y="3065694"/>
                <a:ext cx="480472" cy="529933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05" name="Рисунок 204" descr="shevr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8603" y="4500711"/>
              <a:ext cx="452622" cy="506031"/>
            </a:xfrm>
            <a:prstGeom prst="rect">
              <a:avLst/>
            </a:prstGeom>
          </p:spPr>
        </p:pic>
        <p:sp>
          <p:nvSpPr>
            <p:cNvPr id="206" name="Прямоугольник 205"/>
            <p:cNvSpPr/>
            <p:nvPr/>
          </p:nvSpPr>
          <p:spPr>
            <a:xfrm>
              <a:off x="6999187" y="2484487"/>
              <a:ext cx="2016000" cy="20162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Стратегия роста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207" name="Группа 206"/>
            <p:cNvGrpSpPr/>
            <p:nvPr/>
          </p:nvGrpSpPr>
          <p:grpSpPr>
            <a:xfrm>
              <a:off x="8667776" y="4357443"/>
              <a:ext cx="728923" cy="728923"/>
              <a:chOff x="3618508" y="4356695"/>
              <a:chExt cx="728923" cy="728923"/>
            </a:xfrm>
          </p:grpSpPr>
          <p:sp>
            <p:nvSpPr>
              <p:cNvPr id="227" name="Овал 226"/>
              <p:cNvSpPr/>
              <p:nvPr/>
            </p:nvSpPr>
            <p:spPr>
              <a:xfrm>
                <a:off x="3618508" y="4356695"/>
                <a:ext cx="728923" cy="728923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8" name="Рисунок 227" descr="rosneft_logo.gif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79660" y="4463296"/>
                <a:ext cx="612802" cy="385071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08" name="Рисунок 207" descr="Gazprom_neft_logo.sv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50718" y="1828341"/>
              <a:ext cx="648072" cy="334669"/>
            </a:xfrm>
            <a:prstGeom prst="rect">
              <a:avLst/>
            </a:prstGeom>
          </p:spPr>
        </p:pic>
        <p:sp>
          <p:nvSpPr>
            <p:cNvPr id="225" name="Штриховая стрелка вправо 224"/>
            <p:cNvSpPr/>
            <p:nvPr/>
          </p:nvSpPr>
          <p:spPr>
            <a:xfrm rot="10800000">
              <a:off x="8516286" y="3006752"/>
              <a:ext cx="812198" cy="706338"/>
            </a:xfrm>
            <a:prstGeom prst="striped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Штриховая стрелка вправо 222"/>
            <p:cNvSpPr/>
            <p:nvPr/>
          </p:nvSpPr>
          <p:spPr>
            <a:xfrm>
              <a:off x="6769775" y="3002285"/>
              <a:ext cx="812197" cy="706338"/>
            </a:xfrm>
            <a:prstGeom prst="striped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Штриховая стрелка вправо 220"/>
            <p:cNvSpPr/>
            <p:nvPr/>
          </p:nvSpPr>
          <p:spPr>
            <a:xfrm rot="2692041">
              <a:off x="7254614" y="2289297"/>
              <a:ext cx="818233" cy="706338"/>
            </a:xfrm>
            <a:prstGeom prst="striped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Штриховая стрелка вправо 218"/>
            <p:cNvSpPr/>
            <p:nvPr/>
          </p:nvSpPr>
          <p:spPr>
            <a:xfrm rot="8115352">
              <a:off x="8067752" y="2289385"/>
              <a:ext cx="818233" cy="706338"/>
            </a:xfrm>
            <a:prstGeom prst="striped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Штриховая стрелка вправо 216"/>
            <p:cNvSpPr/>
            <p:nvPr/>
          </p:nvSpPr>
          <p:spPr>
            <a:xfrm rot="18884659">
              <a:off x="7232929" y="3773195"/>
              <a:ext cx="818232" cy="706338"/>
            </a:xfrm>
            <a:prstGeom prst="striped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Штриховая стрелка вправо 214"/>
            <p:cNvSpPr/>
            <p:nvPr/>
          </p:nvSpPr>
          <p:spPr>
            <a:xfrm rot="13448918">
              <a:off x="8050142" y="3774014"/>
              <a:ext cx="818232" cy="706338"/>
            </a:xfrm>
            <a:prstGeom prst="striped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3" name="TextBox 232"/>
          <p:cNvSpPr txBox="1"/>
          <p:nvPr/>
        </p:nvSpPr>
        <p:spPr>
          <a:xfrm>
            <a:off x="7295599" y="3009344"/>
            <a:ext cx="154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Благо-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err="1" smtClean="0">
                <a:solidFill>
                  <a:schemeClr val="accent6"/>
                </a:solidFill>
              </a:rPr>
              <a:t>денствие</a:t>
            </a:r>
            <a:endParaRPr lang="ru-RU" b="1" dirty="0">
              <a:solidFill>
                <a:schemeClr val="accent6"/>
              </a:solidFill>
            </a:endParaRPr>
          </a:p>
        </p:txBody>
      </p:sp>
      <p:grpSp>
        <p:nvGrpSpPr>
          <p:cNvPr id="111" name="Группа 110"/>
          <p:cNvGrpSpPr/>
          <p:nvPr/>
        </p:nvGrpSpPr>
        <p:grpSpPr>
          <a:xfrm>
            <a:off x="1015630" y="1803770"/>
            <a:ext cx="3965039" cy="3228510"/>
            <a:chOff x="1015630" y="1803770"/>
            <a:chExt cx="3965039" cy="3228510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2833142" y="1803770"/>
              <a:ext cx="965709" cy="3984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300" dirty="0" smtClean="0">
                  <a:solidFill>
                    <a:schemeClr val="bg2"/>
                  </a:solidFill>
                </a:rPr>
                <a:t>Стратегия роста</a:t>
              </a:r>
              <a:endParaRPr lang="ru-RU" sz="1300" dirty="0">
                <a:solidFill>
                  <a:schemeClr val="bg2"/>
                </a:solidFill>
              </a:endParaRPr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1305988" y="2036684"/>
              <a:ext cx="965709" cy="3984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300" dirty="0" smtClean="0">
                  <a:solidFill>
                    <a:schemeClr val="bg2"/>
                  </a:solidFill>
                </a:rPr>
                <a:t>Стратегия роста</a:t>
              </a:r>
              <a:endParaRPr lang="ru-RU" sz="1300" dirty="0">
                <a:solidFill>
                  <a:schemeClr val="bg2"/>
                </a:solidFill>
              </a:endParaRPr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4014960" y="4202553"/>
              <a:ext cx="965709" cy="3984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300" dirty="0" smtClean="0">
                  <a:solidFill>
                    <a:schemeClr val="bg2"/>
                  </a:solidFill>
                </a:rPr>
                <a:t>Стратегия роста</a:t>
              </a:r>
              <a:endParaRPr lang="ru-RU" sz="1300" dirty="0">
                <a:solidFill>
                  <a:schemeClr val="bg2"/>
                </a:solidFill>
              </a:endParaRPr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2237642" y="4633873"/>
              <a:ext cx="965709" cy="3984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300" dirty="0" smtClean="0">
                  <a:solidFill>
                    <a:schemeClr val="bg2"/>
                  </a:solidFill>
                </a:rPr>
                <a:t>Стратегия роста</a:t>
              </a:r>
              <a:endParaRPr lang="ru-RU" sz="1300" dirty="0">
                <a:solidFill>
                  <a:schemeClr val="bg2"/>
                </a:solidFill>
              </a:endParaRPr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015630" y="3675333"/>
              <a:ext cx="965709" cy="3984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300" dirty="0" smtClean="0">
                  <a:solidFill>
                    <a:schemeClr val="bg2"/>
                  </a:solidFill>
                </a:rPr>
                <a:t>Стратегия роста</a:t>
              </a:r>
              <a:endParaRPr lang="ru-RU" sz="1300" dirty="0">
                <a:solidFill>
                  <a:schemeClr val="bg2"/>
                </a:solidFill>
              </a:endParaRPr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3881795" y="2706503"/>
              <a:ext cx="965709" cy="3984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300" dirty="0" smtClean="0">
                  <a:solidFill>
                    <a:schemeClr val="bg2"/>
                  </a:solidFill>
                </a:rPr>
                <a:t>Стратегия роста</a:t>
              </a:r>
              <a:endParaRPr lang="ru-RU" sz="1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6023553" y="1821023"/>
            <a:ext cx="3973665" cy="3211257"/>
            <a:chOff x="6023553" y="1821023"/>
            <a:chExt cx="3973665" cy="3211257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7910075" y="1821023"/>
              <a:ext cx="965709" cy="3984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300" dirty="0" smtClean="0">
                  <a:solidFill>
                    <a:schemeClr val="accent6"/>
                  </a:solidFill>
                </a:rPr>
                <a:t>Стратегия качества</a:t>
              </a:r>
              <a:endParaRPr lang="ru-RU" sz="1300" dirty="0">
                <a:solidFill>
                  <a:schemeClr val="accent6"/>
                </a:solidFill>
              </a:endParaRPr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313911" y="2036684"/>
              <a:ext cx="965709" cy="3984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300" dirty="0" smtClean="0">
                  <a:solidFill>
                    <a:schemeClr val="accent6"/>
                  </a:solidFill>
                </a:rPr>
                <a:t>Стратегия качества</a:t>
              </a:r>
              <a:endParaRPr lang="ru-RU" sz="1300" dirty="0">
                <a:solidFill>
                  <a:schemeClr val="accent6"/>
                </a:solidFill>
              </a:endParaRPr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9031509" y="4211179"/>
              <a:ext cx="965709" cy="3984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300" dirty="0" smtClean="0">
                  <a:solidFill>
                    <a:schemeClr val="accent6"/>
                  </a:solidFill>
                </a:rPr>
                <a:t>Стратегия качества</a:t>
              </a:r>
              <a:endParaRPr lang="ru-RU" sz="1300" dirty="0">
                <a:solidFill>
                  <a:schemeClr val="accent6"/>
                </a:solidFill>
              </a:endParaRPr>
            </a:p>
          </p:txBody>
        </p:sp>
        <p:sp>
          <p:nvSpPr>
            <p:cNvPr id="108" name="Скругленный прямоугольник 107"/>
            <p:cNvSpPr/>
            <p:nvPr/>
          </p:nvSpPr>
          <p:spPr>
            <a:xfrm>
              <a:off x="7245565" y="4633873"/>
              <a:ext cx="965709" cy="3984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300" dirty="0" smtClean="0">
                  <a:solidFill>
                    <a:schemeClr val="accent6"/>
                  </a:solidFill>
                </a:rPr>
                <a:t>Стратегия качества</a:t>
              </a:r>
              <a:endParaRPr lang="ru-RU" sz="1300" dirty="0">
                <a:solidFill>
                  <a:schemeClr val="accent6"/>
                </a:solidFill>
              </a:endParaRPr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023553" y="3675333"/>
              <a:ext cx="965709" cy="3984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300" dirty="0" smtClean="0">
                  <a:solidFill>
                    <a:schemeClr val="accent6"/>
                  </a:solidFill>
                </a:rPr>
                <a:t>Стратегия качества</a:t>
              </a:r>
              <a:endParaRPr lang="ru-RU" sz="1300" dirty="0">
                <a:solidFill>
                  <a:schemeClr val="accent6"/>
                </a:solidFill>
              </a:endParaRPr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8889718" y="2706503"/>
              <a:ext cx="965709" cy="3984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300" dirty="0" smtClean="0">
                  <a:solidFill>
                    <a:schemeClr val="accent6"/>
                  </a:solidFill>
                </a:rPr>
                <a:t>Стратегия качества</a:t>
              </a:r>
              <a:endParaRPr lang="ru-RU" sz="13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2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178" grpId="0" build="allAtOnce"/>
      <p:bldP spid="23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одержимое 2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5517395"/>
              </p:ext>
            </p:extLst>
          </p:nvPr>
        </p:nvGraphicFramePr>
        <p:xfrm>
          <a:off x="1220788" y="1476375"/>
          <a:ext cx="8784978" cy="527641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92489"/>
                <a:gridCol w="439248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Рост – символ веры</a:t>
                      </a:r>
                      <a:r>
                        <a:rPr lang="ru-RU" sz="1500" baseline="0" dirty="0" smtClean="0"/>
                        <a:t> уходящего бизнеса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500" dirty="0" smtClean="0"/>
                        <a:t>Вырастем так, как сможем, – нестыдный</a:t>
                      </a:r>
                      <a:r>
                        <a:rPr lang="ru-RU" sz="1500" baseline="0" dirty="0" smtClean="0"/>
                        <a:t> оппортунизм</a:t>
                      </a:r>
                      <a:endParaRPr lang="ru-RU" sz="15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</a:tr>
              <a:tr h="140960">
                <a:tc gridSpan="2">
                  <a:txBody>
                    <a:bodyPr/>
                    <a:lstStyle/>
                    <a:p>
                      <a:endParaRPr lang="ru-RU" sz="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587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157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44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446">
                <a:tc>
                  <a:txBody>
                    <a:bodyPr/>
                    <a:lstStyle/>
                    <a:p>
                      <a:pPr marL="0" marR="0" indent="0" algn="l" defTabSz="1042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44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44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Рост: стратегия или оппортунизм?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Разработано «ЭКОПСИ Консалтинг»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42244" y="2196455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Основа планирования – долгосрочное амбициозное видение (</a:t>
            </a:r>
            <a:r>
              <a:rPr lang="ru-RU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 2020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году миллиарды…)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78748" y="2196455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/>
                </a:solidFill>
              </a:rPr>
              <a:t>Гибко реагируем на открывающиеся </a:t>
            </a:r>
            <a:r>
              <a:rPr lang="ru-RU" sz="1600" dirty="0" err="1" smtClean="0">
                <a:solidFill>
                  <a:schemeClr val="accent6"/>
                </a:solidFill>
              </a:rPr>
              <a:t>бизнес-возможности</a:t>
            </a:r>
            <a:endParaRPr lang="ru-RU" sz="1600" dirty="0" smtClean="0">
              <a:solidFill>
                <a:schemeClr val="accent6"/>
              </a:solidFill>
            </a:endParaRPr>
          </a:p>
          <a:p>
            <a:endParaRPr lang="ru-RU" sz="1600" dirty="0">
              <a:solidFill>
                <a:schemeClr val="accent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2244" y="3226053"/>
            <a:ext cx="3052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 – повышение стоимости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78749" y="3088522"/>
            <a:ext cx="4471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/>
                </a:solidFill>
              </a:rPr>
              <a:t>Цель – повышение доли рынка и прибыли</a:t>
            </a:r>
          </a:p>
          <a:p>
            <a:r>
              <a:rPr lang="ru-RU" sz="1600" dirty="0" smtClean="0">
                <a:solidFill>
                  <a:schemeClr val="accent6"/>
                </a:solidFill>
              </a:rPr>
              <a:t>(и эта цель не главная; главное – счастье клиента и сотрудников)</a:t>
            </a:r>
            <a:endParaRPr lang="ru-RU" sz="1600" dirty="0">
              <a:solidFill>
                <a:schemeClr val="accent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2244" y="4131266"/>
            <a:ext cx="4032448" cy="330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Просчитываем направления развития на основе маркетинговых прогнозов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78748" y="4131266"/>
            <a:ext cx="4248472" cy="330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/>
                </a:solidFill>
              </a:rPr>
              <a:t>Основываемся на предпринимательской тактической интуиции</a:t>
            </a:r>
            <a:endParaRPr lang="ru-RU" sz="1600" dirty="0">
              <a:solidFill>
                <a:schemeClr val="accent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2244" y="4808216"/>
            <a:ext cx="3816424" cy="330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21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Крупные инвестиции путем внешних заимствований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78748" y="4808216"/>
            <a:ext cx="4320480" cy="330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/>
                </a:solidFill>
              </a:rPr>
              <a:t>Инвестируем из прибыли, </a:t>
            </a:r>
            <a:r>
              <a:rPr lang="ru-RU" sz="1600" dirty="0" err="1" smtClean="0">
                <a:solidFill>
                  <a:schemeClr val="accent6"/>
                </a:solidFill>
              </a:rPr>
              <a:t>минимизируя</a:t>
            </a:r>
            <a:r>
              <a:rPr lang="ru-RU" sz="1600" dirty="0" smtClean="0">
                <a:solidFill>
                  <a:schemeClr val="accent6"/>
                </a:solidFill>
              </a:rPr>
              <a:t> заемный капитал</a:t>
            </a:r>
            <a:endParaRPr lang="ru-RU" sz="1600" dirty="0">
              <a:solidFill>
                <a:schemeClr val="accent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42244" y="5539295"/>
            <a:ext cx="3259418" cy="191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Лидер – амбициозный визионер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78748" y="5539295"/>
            <a:ext cx="3077637" cy="191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6"/>
                </a:solidFill>
              </a:rPr>
              <a:t>Лидер – практичный делатель</a:t>
            </a:r>
            <a:endParaRPr lang="ru-RU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Качество:  рычаг для роста или самоцель?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Разработано «ЭКОПСИ Консалтинг»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2879041"/>
              </p:ext>
            </p:extLst>
          </p:nvPr>
        </p:nvGraphicFramePr>
        <p:xfrm>
          <a:off x="1220788" y="1476375"/>
          <a:ext cx="8784978" cy="212748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92489"/>
                <a:gridCol w="439248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Качество – вторично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Стратегический фокус на качестве</a:t>
                      </a:r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</a:tr>
              <a:tr h="140960">
                <a:tc gridSpan="2">
                  <a:txBody>
                    <a:bodyPr/>
                    <a:lstStyle/>
                    <a:p>
                      <a:endParaRPr lang="ru-RU" sz="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58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Планируем такое качество, которое требуется для целевого роста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/>
                          </a:solidFill>
                        </a:rPr>
                        <a:t>Стратегическая цель: </a:t>
                      </a:r>
                      <a:br>
                        <a:rPr lang="ru-RU" sz="2400" dirty="0" smtClean="0">
                          <a:solidFill>
                            <a:schemeClr val="accent6"/>
                          </a:solidFill>
                        </a:rPr>
                      </a:br>
                      <a:r>
                        <a:rPr lang="ru-RU" sz="2400" dirty="0" smtClean="0">
                          <a:solidFill>
                            <a:schemeClr val="accent6"/>
                          </a:solidFill>
                        </a:rPr>
                        <a:t>за счет уникального качества продукта/услуг сделать счастливым клиента</a:t>
                      </a:r>
                      <a:endParaRPr lang="ru-RU" sz="2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76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Новые элементы регулярного управления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 smtClean="0"/>
              <a:t>Разработано «ЭКОПСИ Консалтинг»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2409211"/>
              </p:ext>
            </p:extLst>
          </p:nvPr>
        </p:nvGraphicFramePr>
        <p:xfrm>
          <a:off x="1100024" y="1476375"/>
          <a:ext cx="9156783" cy="483381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963471"/>
                <a:gridCol w="3503637"/>
                <a:gridCol w="3689675"/>
              </a:tblGrid>
              <a:tr h="44729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Стратегия роста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Стратегия</a:t>
                      </a:r>
                      <a:r>
                        <a:rPr lang="ru-RU" sz="1600" baseline="0" dirty="0" smtClean="0"/>
                        <a:t> качества</a:t>
                      </a:r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</a:tr>
              <a:tr h="569367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ru-RU" sz="1500" dirty="0"/>
                    </a:p>
                  </a:txBody>
                  <a:tcPr anchor="ctr">
                    <a:lnB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ru-RU" sz="1500" baseline="0" dirty="0" smtClean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29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ru-RU" sz="1500" dirty="0"/>
                    </a:p>
                  </a:txBody>
                  <a:tcPr anchor="ctr">
                    <a:lnT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ru-RU" sz="1500" baseline="0" dirty="0" smtClean="0"/>
                    </a:p>
                    <a:p>
                      <a:pPr marL="36000"/>
                      <a:endParaRPr lang="ru-RU" sz="1500" baseline="0" dirty="0" smtClean="0"/>
                    </a:p>
                    <a:p>
                      <a:pPr marL="36000"/>
                      <a:endParaRPr lang="ru-RU" sz="1500" baseline="0" dirty="0" smtClean="0"/>
                    </a:p>
                    <a:p>
                      <a:pPr marL="36000"/>
                      <a:endParaRPr lang="ru-RU" sz="1500" baseline="0" dirty="0" smtClean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758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ru-RU" sz="1500" dirty="0" smtClean="0"/>
                    </a:p>
                    <a:p>
                      <a:pPr marL="36000"/>
                      <a:endParaRPr lang="ru-RU" sz="1500" dirty="0" smtClean="0"/>
                    </a:p>
                    <a:p>
                      <a:pPr marL="36000"/>
                      <a:endParaRPr lang="ru-RU" sz="1500" dirty="0"/>
                    </a:p>
                  </a:txBody>
                  <a:tcPr anchor="ctr">
                    <a:lnT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ru-RU" sz="15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004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ru-RU" sz="1500" dirty="0" smtClean="0"/>
                    </a:p>
                  </a:txBody>
                  <a:tcPr anchor="ctr">
                    <a:lnT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ru-RU" sz="1500" baseline="0" dirty="0" smtClean="0"/>
                    </a:p>
                    <a:p>
                      <a:pPr marL="36000"/>
                      <a:endParaRPr lang="ru-RU" sz="1500" baseline="0" dirty="0" smtClean="0"/>
                    </a:p>
                    <a:p>
                      <a:pPr marL="36000"/>
                      <a:endParaRPr lang="ru-RU" sz="1500" baseline="0" dirty="0" smtClean="0"/>
                    </a:p>
                    <a:p>
                      <a:pPr marL="36000"/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95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ru-RU" sz="1500" dirty="0"/>
                    </a:p>
                  </a:txBody>
                  <a:tcPr anchor="ctr">
                    <a:lnT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endParaRPr lang="ru-RU" sz="15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1092602" y="2024771"/>
            <a:ext cx="1982338" cy="4183654"/>
            <a:chOff x="1092602" y="2024771"/>
            <a:chExt cx="1982338" cy="418365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092602" y="2024771"/>
              <a:ext cx="18765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accent5"/>
                  </a:solidFill>
                </a:rPr>
                <a:t>Миссия компании</a:t>
              </a:r>
              <a:endParaRPr lang="ru-RU" sz="1600" dirty="0">
                <a:solidFill>
                  <a:schemeClr val="accent5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092602" y="2843221"/>
              <a:ext cx="19823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accent5"/>
                  </a:solidFill>
                </a:rPr>
                <a:t>КПЭ для компании</a:t>
              </a:r>
              <a:endParaRPr lang="ru-RU" sz="1600" dirty="0">
                <a:solidFill>
                  <a:schemeClr val="accent5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092602" y="3884834"/>
              <a:ext cx="14577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err="1" smtClean="0">
                  <a:solidFill>
                    <a:schemeClr val="accent5"/>
                  </a:solidFill>
                </a:rPr>
                <a:t>Оргструктура</a:t>
              </a:r>
              <a:endParaRPr lang="ru-RU" sz="1600" dirty="0">
                <a:solidFill>
                  <a:schemeClr val="accent5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92602" y="4732352"/>
              <a:ext cx="16561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accent5"/>
                  </a:solidFill>
                </a:rPr>
                <a:t>Цели менеджеров</a:t>
              </a:r>
              <a:endParaRPr lang="ru-RU" sz="1600" dirty="0">
                <a:solidFill>
                  <a:schemeClr val="accent5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92602" y="5623650"/>
              <a:ext cx="15289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accent5"/>
                  </a:solidFill>
                </a:rPr>
                <a:t>Мотивация менеджеров</a:t>
              </a:r>
              <a:endParaRPr lang="ru-RU" sz="16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3004524" y="1917049"/>
            <a:ext cx="19134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Делается </a:t>
            </a:r>
            <a:b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</a:t>
            </a: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37144" y="1917049"/>
            <a:ext cx="39618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/>
            <a:r>
              <a:rPr lang="ru-RU" sz="1500" dirty="0" smtClean="0">
                <a:solidFill>
                  <a:schemeClr val="accent6"/>
                </a:solidFill>
              </a:rPr>
              <a:t>Жизненно необходима – </a:t>
            </a:r>
            <a:br>
              <a:rPr lang="ru-RU" sz="1500" dirty="0" smtClean="0">
                <a:solidFill>
                  <a:schemeClr val="accent6"/>
                </a:solidFill>
              </a:rPr>
            </a:br>
            <a:r>
              <a:rPr lang="ru-RU" sz="1500" dirty="0" smtClean="0">
                <a:solidFill>
                  <a:schemeClr val="accent6"/>
                </a:solidFill>
              </a:rPr>
              <a:t>рамка для всей деятельности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04524" y="2504667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Стоимость</a:t>
            </a:r>
          </a:p>
          <a:p>
            <a:pPr marL="36000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Выручка</a:t>
            </a:r>
          </a:p>
          <a:p>
            <a:pPr marL="36000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Прибыль</a:t>
            </a:r>
          </a:p>
          <a:p>
            <a:pPr marL="36000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Доля рынка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9893" y="2504667"/>
            <a:ext cx="41253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/>
            <a:r>
              <a:rPr lang="ru-RU" sz="1500" dirty="0" smtClean="0">
                <a:solidFill>
                  <a:schemeClr val="accent6"/>
                </a:solidFill>
              </a:rPr>
              <a:t>Счастье клиента (опрос)</a:t>
            </a:r>
          </a:p>
          <a:p>
            <a:pPr marL="36000"/>
            <a:r>
              <a:rPr lang="ru-RU" sz="1500" dirty="0" smtClean="0">
                <a:solidFill>
                  <a:schemeClr val="accent6"/>
                </a:solidFill>
              </a:rPr>
              <a:t>Качество услуги/продукта (экспертиза)</a:t>
            </a:r>
          </a:p>
          <a:p>
            <a:pPr marL="36000"/>
            <a:r>
              <a:rPr lang="ru-RU" sz="1500" dirty="0" smtClean="0">
                <a:solidFill>
                  <a:schemeClr val="accent6"/>
                </a:solidFill>
              </a:rPr>
              <a:t>Доля рынка и прибыль – дополнительно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04524" y="3553974"/>
            <a:ext cx="366854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/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финансы – в прямом подчинении г.д.; производство – </a:t>
            </a:r>
          </a:p>
          <a:p>
            <a:pPr marL="36000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внизу.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Множим специализированные подразделения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37144" y="3661696"/>
            <a:ext cx="39659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/>
            <a:r>
              <a:rPr lang="ru-RU" sz="1500" dirty="0" smtClean="0">
                <a:solidFill>
                  <a:schemeClr val="accent6"/>
                </a:solidFill>
              </a:rPr>
              <a:t>Производство и </a:t>
            </a:r>
            <a:r>
              <a:rPr lang="en-US" sz="1500" dirty="0" smtClean="0">
                <a:solidFill>
                  <a:schemeClr val="accent6"/>
                </a:solidFill>
              </a:rPr>
              <a:t>R&amp;D</a:t>
            </a:r>
            <a:r>
              <a:rPr lang="ru-RU" sz="1500" dirty="0" smtClean="0">
                <a:solidFill>
                  <a:schemeClr val="accent6"/>
                </a:solidFill>
              </a:rPr>
              <a:t> – </a:t>
            </a:r>
            <a:br>
              <a:rPr lang="ru-RU" sz="1500" dirty="0" smtClean="0">
                <a:solidFill>
                  <a:schemeClr val="accent6"/>
                </a:solidFill>
              </a:rPr>
            </a:br>
            <a:r>
              <a:rPr lang="ru-RU" sz="1500" dirty="0" smtClean="0">
                <a:solidFill>
                  <a:schemeClr val="accent6"/>
                </a:solidFill>
              </a:rPr>
              <a:t>в прямое подчинение </a:t>
            </a:r>
            <a:r>
              <a:rPr lang="ru-RU" sz="1500" dirty="0" err="1" smtClean="0">
                <a:solidFill>
                  <a:schemeClr val="accent6"/>
                </a:solidFill>
              </a:rPr>
              <a:t>г.д</a:t>
            </a:r>
            <a:r>
              <a:rPr lang="ru-RU" sz="1500" dirty="0" smtClean="0">
                <a:solidFill>
                  <a:schemeClr val="accent6"/>
                </a:solidFill>
              </a:rPr>
              <a:t>.</a:t>
            </a:r>
          </a:p>
          <a:p>
            <a:pPr marL="36000"/>
            <a:r>
              <a:rPr lang="ru-RU" sz="1500" dirty="0" smtClean="0">
                <a:solidFill>
                  <a:schemeClr val="accent6"/>
                </a:solidFill>
              </a:rPr>
              <a:t>Укрупняем подразделения</a:t>
            </a:r>
            <a:endParaRPr lang="ru-RU" sz="1500" dirty="0">
              <a:solidFill>
                <a:schemeClr val="accent6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37144" y="4632324"/>
            <a:ext cx="33188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/>
            <a:r>
              <a:rPr lang="ru-RU" sz="1500" dirty="0" smtClean="0">
                <a:solidFill>
                  <a:schemeClr val="accent6"/>
                </a:solidFill>
              </a:rPr>
              <a:t>Успех проектов по развитию существующих и созданию новых продуктов/услуг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004524" y="5639038"/>
            <a:ext cx="2956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Платим деньги за достижение индивидуальных целей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37144" y="5523622"/>
            <a:ext cx="38203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/>
            <a:r>
              <a:rPr lang="ru-RU" sz="1500" dirty="0" smtClean="0">
                <a:solidFill>
                  <a:schemeClr val="accent6"/>
                </a:solidFill>
              </a:rPr>
              <a:t>Коллективный бонус – все в одной лодке. Признание заслуг в области качества и за успех проектов развития</a:t>
            </a:r>
            <a:endParaRPr lang="ru-RU" sz="1500" dirty="0">
              <a:solidFill>
                <a:schemeClr val="accent6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04524" y="4632324"/>
            <a:ext cx="32908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КПЭ, декомпозированные из КПЭ компании, т.е. прежде всего финансовые и производственные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7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 build="allAtOnce"/>
      <p:bldP spid="21" grpId="0" uiExpand="1" build="allAtOnce"/>
      <p:bldP spid="22" grpId="0" build="allAtOnce"/>
      <p:bldP spid="23" grpId="0" build="allAtOnce"/>
      <p:bldP spid="24" grpId="0" build="allAtOnce"/>
      <p:bldP spid="26" grpId="0" build="allAtOnce"/>
      <p:bldP spid="27" grpId="0" build="allAtOnce"/>
      <p:bldP spid="28" grpId="0" build="allAtOnce"/>
      <p:bldP spid="2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364" y="1969489"/>
            <a:ext cx="3592900" cy="42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363" y="2556495"/>
            <a:ext cx="4188123" cy="42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9960" y="3195941"/>
            <a:ext cx="1436298" cy="42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363" y="3996655"/>
            <a:ext cx="5490712" cy="42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363" y="4896755"/>
            <a:ext cx="6060056" cy="42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363" y="5220791"/>
            <a:ext cx="6060056" cy="42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363" y="5580831"/>
            <a:ext cx="6060056" cy="42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363" y="5904867"/>
            <a:ext cx="6060056" cy="42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793" y="3470484"/>
            <a:ext cx="3088735" cy="41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Элементы антикризисного управления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Разработано «ЭКОПСИ Консалтинг»</a:t>
            </a:r>
            <a:endParaRPr lang="ru-RU" dirty="0"/>
          </a:p>
        </p:txBody>
      </p:sp>
      <p:graphicFrame>
        <p:nvGraphicFramePr>
          <p:cNvPr id="20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3708954"/>
              </p:ext>
            </p:extLst>
          </p:nvPr>
        </p:nvGraphicFramePr>
        <p:xfrm>
          <a:off x="1216325" y="1431985"/>
          <a:ext cx="8738558" cy="498257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445672"/>
                <a:gridCol w="6292886"/>
              </a:tblGrid>
              <a:tr h="371465">
                <a:tc>
                  <a:txBody>
                    <a:bodyPr/>
                    <a:lstStyle/>
                    <a:p>
                      <a:pPr marL="85725" indent="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Проблема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Решение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79697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</a:rPr>
                        <a:t>Доходы падают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u="none" dirty="0">
                          <a:effectLst/>
                        </a:rPr>
                        <a:t>Уменьшите количество продуктов </a:t>
                      </a:r>
                      <a:r>
                        <a:rPr lang="ru-RU" sz="1400" dirty="0">
                          <a:effectLst/>
                        </a:rPr>
                        <a:t>– оставьте самые </a:t>
                      </a:r>
                      <a:r>
                        <a:rPr lang="ru-RU" sz="1400" dirty="0" smtClean="0">
                          <a:effectLst/>
                        </a:rPr>
                        <a:t>прибыльные </a:t>
                      </a:r>
                      <a:r>
                        <a:rPr lang="ru-RU" sz="1400" dirty="0">
                          <a:effectLst/>
                        </a:rPr>
                        <a:t>и </a:t>
                      </a:r>
                      <a:r>
                        <a:rPr lang="ru-RU" sz="1400" dirty="0" smtClean="0">
                          <a:effectLst/>
                        </a:rPr>
                        <a:t>перспективные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Сохраните цены на минимальной марже – доля рынка важнее </a:t>
                      </a:r>
                      <a:r>
                        <a:rPr lang="ru-RU" sz="1400" dirty="0" smtClean="0">
                          <a:effectLst/>
                        </a:rPr>
                        <a:t>маржи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31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</a:rPr>
                        <a:t>Вы подписаны под убыточные контракты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Клиенты – разумные люди, они не хотят вас разорить. Проводите переговоры об изменении условий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088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</a:rPr>
                        <a:t>Поставщики требуют повышения цен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Жестко торгуйтесь, но соглашайтесь в рамках разумного. Вы тоже </a:t>
                      </a:r>
                      <a:r>
                        <a:rPr lang="ru-RU" sz="1400" dirty="0" smtClean="0">
                          <a:effectLst/>
                        </a:rPr>
                        <a:t>разумные люди </a:t>
                      </a:r>
                      <a:r>
                        <a:rPr lang="ru-RU" sz="1400" dirty="0">
                          <a:effectLst/>
                        </a:rPr>
                        <a:t>и не </a:t>
                      </a:r>
                      <a:r>
                        <a:rPr lang="ru-RU" sz="1400" dirty="0" smtClean="0">
                          <a:effectLst/>
                        </a:rPr>
                        <a:t>заинтересованы </a:t>
                      </a:r>
                      <a:r>
                        <a:rPr lang="ru-RU" sz="1400" dirty="0">
                          <a:effectLst/>
                        </a:rPr>
                        <a:t>в их банкротстве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391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</a:rPr>
                        <a:t>Заемные деньги слишком дороги – </a:t>
                      </a: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  <a:t/>
                      </a:r>
                      <a:b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</a:b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  <a:t>не </a:t>
                      </a: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</a:rPr>
                        <a:t>хватает </a:t>
                      </a:r>
                      <a:r>
                        <a:rPr lang="ru-RU" sz="1400" b="0" dirty="0" err="1">
                          <a:solidFill>
                            <a:schemeClr val="accent6"/>
                          </a:solidFill>
                          <a:effectLst/>
                        </a:rPr>
                        <a:t>оборотки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Резко сокращайте оборотный капитал</a:t>
                      </a:r>
                    </a:p>
                    <a:p>
                      <a:pPr marL="342900" lvl="0" indent="-342900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Просите отсрочку у подрядчиков и сотрудников</a:t>
                      </a:r>
                    </a:p>
                    <a:p>
                      <a:pPr marL="342900" lvl="0" indent="-342900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Оставьте всю нераспределенную прибыль в обороте компании</a:t>
                      </a:r>
                    </a:p>
                    <a:p>
                      <a:pPr marL="342900" lvl="0" indent="-342900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Минимизируйте кредиты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6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054" y="1829090"/>
            <a:ext cx="2920378" cy="4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054" y="2214264"/>
            <a:ext cx="2920378" cy="4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054" y="2656589"/>
            <a:ext cx="4188860" cy="4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054" y="3450175"/>
            <a:ext cx="5809923" cy="4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054" y="4119538"/>
            <a:ext cx="3730860" cy="4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054" y="4589158"/>
            <a:ext cx="5426338" cy="4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Группа 24"/>
          <p:cNvGrpSpPr/>
          <p:nvPr/>
        </p:nvGrpSpPr>
        <p:grpSpPr>
          <a:xfrm>
            <a:off x="3344054" y="5300858"/>
            <a:ext cx="6408976" cy="690670"/>
            <a:chOff x="3458355" y="5355288"/>
            <a:chExt cx="6408976" cy="690670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7657" y="5689233"/>
              <a:ext cx="1017018" cy="35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8355" y="5355288"/>
              <a:ext cx="6408976" cy="459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Разработано «ЭКОПСИ Консалтинг»</a:t>
            </a:r>
            <a:endParaRPr lang="ru-RU" dirty="0"/>
          </a:p>
        </p:txBody>
      </p:sp>
      <p:sp>
        <p:nvSpPr>
          <p:cNvPr id="15" name="Заголовок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Элементы антикризисного управления</a:t>
            </a:r>
            <a:endParaRPr lang="ru-RU" dirty="0"/>
          </a:p>
        </p:txBody>
      </p:sp>
      <p:graphicFrame>
        <p:nvGraphicFramePr>
          <p:cNvPr id="18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06050873"/>
              </p:ext>
            </p:extLst>
          </p:nvPr>
        </p:nvGraphicFramePr>
        <p:xfrm>
          <a:off x="1214651" y="1436914"/>
          <a:ext cx="8748857" cy="480894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439518"/>
                <a:gridCol w="6309339"/>
              </a:tblGrid>
              <a:tr h="365760">
                <a:tc>
                  <a:txBody>
                    <a:bodyPr/>
                    <a:lstStyle/>
                    <a:p>
                      <a:pPr marL="85725" indent="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Проблема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 Решение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195344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</a:rPr>
                        <a:t>Нужны сокращения, </a:t>
                      </a: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  <a:t/>
                      </a:r>
                      <a:b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</a:b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  <a:t>но </a:t>
                      </a: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</a:rPr>
                        <a:t>сколько </a:t>
                      </a: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  <a:t>– непонятно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Сократитесь с запасом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Сократитесь быстро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Сохраните пропорцию дорогих и дешевых (армия из офицеров недееспособна)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Сопровождайте сокращение укрупнением подразделений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7842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</a:rPr>
                        <a:t>Ножницы: денег на инвестиции меньше, </a:t>
                      </a: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  <a:t/>
                      </a:r>
                      <a:b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</a:b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  <a:t>а затраты</a:t>
                      </a:r>
                      <a:r>
                        <a:rPr lang="ru-RU" sz="1400" b="0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выше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Уменьшите число </a:t>
                      </a:r>
                      <a:r>
                        <a:rPr lang="ru-RU" sz="1400" dirty="0" err="1" smtClean="0">
                          <a:effectLst/>
                        </a:rPr>
                        <a:t>инвестпроектов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Финансируйте оставленные инвестиции в полном объеме (глупо размазывать тонким </a:t>
                      </a:r>
                      <a:r>
                        <a:rPr lang="ru-RU" sz="1400" dirty="0" smtClean="0">
                          <a:effectLst/>
                        </a:rPr>
                        <a:t>слоем: </a:t>
                      </a:r>
                      <a:r>
                        <a:rPr lang="ru-RU" sz="1400" dirty="0">
                          <a:effectLst/>
                        </a:rPr>
                        <a:t>не взлетит)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Обязательно оставьте хоть сколько-то проектов «рост качества» и «</a:t>
                      </a:r>
                      <a:r>
                        <a:rPr lang="en-US" sz="1400" dirty="0">
                          <a:effectLst/>
                        </a:rPr>
                        <a:t>R</a:t>
                      </a:r>
                      <a:r>
                        <a:rPr lang="ru-RU" sz="1400" dirty="0">
                          <a:effectLst/>
                        </a:rPr>
                        <a:t>&amp;</a:t>
                      </a:r>
                      <a:r>
                        <a:rPr lang="en-US" sz="1400" dirty="0">
                          <a:effectLst/>
                        </a:rPr>
                        <a:t>D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6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708" y="2327475"/>
            <a:ext cx="4256211" cy="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2903" y="1916643"/>
            <a:ext cx="818411" cy="4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3333" y="4509832"/>
            <a:ext cx="5426338" cy="4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3333" y="4905876"/>
            <a:ext cx="5426338" cy="4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22"/>
          <p:cNvGrpSpPr/>
          <p:nvPr/>
        </p:nvGrpSpPr>
        <p:grpSpPr>
          <a:xfrm>
            <a:off x="3740125" y="2648022"/>
            <a:ext cx="6266023" cy="626856"/>
            <a:chOff x="3700434" y="2484487"/>
            <a:chExt cx="6340343" cy="626856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0434" y="2772519"/>
              <a:ext cx="4256211" cy="33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17308" y="2484487"/>
              <a:ext cx="2623469" cy="33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3333" y="4077784"/>
            <a:ext cx="5426338" cy="4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Разработано «ЭКОПСИ Консалтинг»</a:t>
            </a:r>
            <a:endParaRPr lang="ru-RU" dirty="0"/>
          </a:p>
        </p:txBody>
      </p:sp>
      <p:sp>
        <p:nvSpPr>
          <p:cNvPr id="15" name="Заголовок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Элементы антикризисного управления</a:t>
            </a:r>
            <a:endParaRPr lang="ru-RU" dirty="0"/>
          </a:p>
        </p:txBody>
      </p:sp>
      <p:graphicFrame>
        <p:nvGraphicFramePr>
          <p:cNvPr id="18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85312636"/>
              </p:ext>
            </p:extLst>
          </p:nvPr>
        </p:nvGraphicFramePr>
        <p:xfrm>
          <a:off x="1214651" y="1436914"/>
          <a:ext cx="8748858" cy="470029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439519"/>
                <a:gridCol w="6309339"/>
              </a:tblGrid>
              <a:tr h="365760">
                <a:tc>
                  <a:txBody>
                    <a:bodyPr/>
                    <a:lstStyle/>
                    <a:p>
                      <a:pPr marL="85725" indent="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Проблема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 Решение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055223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accent6"/>
                          </a:solidFill>
                          <a:effectLst/>
                        </a:rPr>
                        <a:t>Топ-менеджеры</a:t>
                      </a: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</a:rPr>
                        <a:t> смотрят </a:t>
                      </a: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  <a:t/>
                      </a:r>
                      <a:b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</a:b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  <a:t>на </a:t>
                      </a: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</a:rPr>
                        <a:t>первое лицо </a:t>
                      </a: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  <a:t/>
                      </a:r>
                      <a:b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</a:b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  <a:t>в </a:t>
                      </a: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</a:rPr>
                        <a:t>ожидании решений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Решайте сами, но все решения предварительно обсуждайте с топами. По всем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важным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решениям устраивайте открытое голосование (сколько персонала сокращаем, на сколько поднимаем цены и др.). Принимайте единоличное решение, посмотрев на результаты голосования.</a:t>
                      </a:r>
                    </a:p>
                    <a:p>
                      <a:pPr marL="3600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Сегодня вам нужна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особая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ответственность каждого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9307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</a:rPr>
                        <a:t>Персонал растерян, </a:t>
                      </a: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  <a:t/>
                      </a:r>
                      <a:b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</a:b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  <a:t>думает </a:t>
                      </a: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</a:rPr>
                        <a:t>о геополитике, </a:t>
                      </a: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  <a:t/>
                      </a:r>
                      <a:b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</a:br>
                      <a:r>
                        <a:rPr lang="ru-RU" sz="1400" b="0" dirty="0" smtClean="0">
                          <a:solidFill>
                            <a:schemeClr val="accent6"/>
                          </a:solidFill>
                          <a:effectLst/>
                        </a:rPr>
                        <a:t>а </a:t>
                      </a:r>
                      <a:r>
                        <a:rPr lang="ru-RU" sz="1400" b="0" dirty="0">
                          <a:solidFill>
                            <a:schemeClr val="accent6"/>
                          </a:solidFill>
                          <a:effectLst/>
                        </a:rPr>
                        <a:t>не о работе</a:t>
                      </a:r>
                      <a:endParaRPr lang="ru-RU" sz="1400" b="0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400" dirty="0">
                          <a:effectLst/>
                        </a:rPr>
                        <a:t>Информируйте, будьте честными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400" dirty="0">
                          <a:effectLst/>
                        </a:rPr>
                        <a:t>Привлеките к обсуждению миссии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400" dirty="0">
                          <a:effectLst/>
                        </a:rPr>
                        <a:t>Вовлеките в проекты повышения качества</a:t>
                      </a:r>
                    </a:p>
                    <a:p>
                      <a:pPr marL="3600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1400" i="1" dirty="0">
                          <a:effectLst/>
                        </a:rPr>
                        <a:t>Да, мир рушится, а мы о вечном – тогда и мир будет жить</a:t>
                      </a:r>
                      <a:endParaRPr lang="ru-RU" sz="14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156" marR="3815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6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4027" y="302801"/>
            <a:ext cx="9624060" cy="1260211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Получили ли Ваше предприятие выгоду от ВТО?</a:t>
            </a:r>
            <a:endParaRPr lang="ru-RU" sz="2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4670" y="1764295"/>
            <a:ext cx="4812030" cy="4990084"/>
          </a:xfrm>
        </p:spPr>
        <p:txBody>
          <a:bodyPr>
            <a:noAutofit/>
          </a:bodyPr>
          <a:lstStyle/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Позитивный эффект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Нет эффекта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Небольшой негативный эффект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Серьезный негативный эффект</a:t>
            </a:r>
            <a:endParaRPr lang="ru-RU" sz="24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20719152"/>
              </p:ext>
            </p:extLst>
          </p:nvPr>
        </p:nvGraphicFramePr>
        <p:xfrm>
          <a:off x="5272440" y="1764295"/>
          <a:ext cx="5346700" cy="567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Диаграмма" r:id="rId6" imgW="6855973" imgH="7715250" progId="MSGraph.Chart.8">
                  <p:embed followColorScheme="full"/>
                </p:oleObj>
              </mc:Choice>
              <mc:Fallback>
                <p:oleObj name="Диаграмма" r:id="rId6" imgW="6855973" imgH="77152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2440" y="1764295"/>
                        <a:ext cx="5346700" cy="5670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3960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707063" y="1404938"/>
            <a:ext cx="4464050" cy="482441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98550" y="1404938"/>
            <a:ext cx="4464050" cy="482441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9" name="Заголовок 11"/>
          <p:cNvSpPr>
            <a:spLocks noGrp="1"/>
          </p:cNvSpPr>
          <p:nvPr>
            <p:ph type="title"/>
          </p:nvPr>
        </p:nvSpPr>
        <p:spPr>
          <a:xfrm>
            <a:off x="1220788" y="558800"/>
            <a:ext cx="7167562" cy="773113"/>
          </a:xfrm>
        </p:spPr>
        <p:txBody>
          <a:bodyPr/>
          <a:lstStyle/>
          <a:p>
            <a:pPr eaLnBrk="1" hangingPunct="1"/>
            <a:r>
              <a:rPr lang="ru-RU" smtClean="0"/>
              <a:t>ЭКОПСИ –крупнейшая </a:t>
            </a:r>
            <a:r>
              <a:rPr lang="en-US" smtClean="0"/>
              <a:t>HR </a:t>
            </a:r>
            <a:r>
              <a:rPr lang="ru-RU" smtClean="0"/>
              <a:t>консалтинговая компания на рынке России и СНГ</a:t>
            </a:r>
          </a:p>
        </p:txBody>
      </p:sp>
      <p:sp>
        <p:nvSpPr>
          <p:cNvPr id="1030" name="Содержимое 1"/>
          <p:cNvSpPr>
            <a:spLocks noGrp="1"/>
          </p:cNvSpPr>
          <p:nvPr>
            <p:ph sz="quarter" idx="14"/>
          </p:nvPr>
        </p:nvSpPr>
        <p:spPr bwMode="auto">
          <a:xfrm>
            <a:off x="1243013" y="1511300"/>
            <a:ext cx="4319587" cy="4608513"/>
          </a:xfrm>
          <a:noFill/>
          <a:ln>
            <a:miter lim="800000"/>
            <a:headEnd/>
            <a:tailEnd/>
          </a:ln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600" dirty="0" smtClean="0"/>
              <a:t>Последние 8 лет мы занимаем лидирующие места по рейтингам  «Эксперт» и «Коммерсантъ Деньги»</a:t>
            </a:r>
          </a:p>
        </p:txBody>
      </p:sp>
      <p:sp>
        <p:nvSpPr>
          <p:cNvPr id="1031" name="Содержимое 7"/>
          <p:cNvSpPr>
            <a:spLocks noGrp="1"/>
          </p:cNvSpPr>
          <p:nvPr>
            <p:ph sz="quarter" idx="15"/>
          </p:nvPr>
        </p:nvSpPr>
        <p:spPr bwMode="auto">
          <a:xfrm>
            <a:off x="5851525" y="1511300"/>
            <a:ext cx="4124325" cy="4860925"/>
          </a:xfrm>
          <a:noFill/>
          <a:ln>
            <a:miter lim="800000"/>
            <a:headEnd/>
            <a:tailEnd/>
          </a:ln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600" smtClean="0"/>
              <a:t>Область нашей деятельности –</a:t>
            </a:r>
            <a:br>
              <a:rPr lang="ru-RU" sz="1600" smtClean="0"/>
            </a:br>
            <a:r>
              <a:rPr lang="ru-RU" sz="1600" smtClean="0"/>
              <a:t>весь HR, кроме рекрутмента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243013" y="2700338"/>
          <a:ext cx="4140000" cy="3169920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720080"/>
                <a:gridCol w="1080120"/>
                <a:gridCol w="2339800"/>
              </a:tblGrid>
              <a:tr h="252000"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1" dirty="0" smtClean="0"/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1" dirty="0" smtClean="0"/>
                        <a:t>Место в рейтинге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100" b="1" dirty="0" smtClean="0"/>
                        <a:t>Консалтинговая группа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64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/>
                          </a:solidFill>
                        </a:rPr>
                        <a:t>2013</a:t>
                      </a:r>
                      <a:endParaRPr lang="ru-RU" sz="14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ru-RU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/>
                        <a:t>IBS</a:t>
                      </a:r>
                      <a:endParaRPr lang="en-US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ru-RU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accent1"/>
                          </a:solidFill>
                        </a:rPr>
                        <a:t>«ЭКОПСИ Консалтинг» </a:t>
                      </a:r>
                      <a:endParaRPr lang="ru-RU" sz="1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R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ru-RU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/>
                        <a:t>EXECT </a:t>
                      </a:r>
                      <a:r>
                        <a:rPr lang="ru-RU" sz="1200" kern="1200" dirty="0" smtClean="0"/>
                        <a:t>(«Бизнес-тренинг»)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/>
                          </a:solidFill>
                        </a:rPr>
                        <a:t>2012</a:t>
                      </a:r>
                      <a:endParaRPr lang="ru-RU" sz="14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ru-RU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/>
                        <a:t>IBS</a:t>
                      </a:r>
                      <a:endParaRPr lang="en-US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ru-RU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accent1"/>
                          </a:solidFill>
                        </a:rPr>
                        <a:t>«ЭКОПСИ Консалтинг»</a:t>
                      </a:r>
                      <a:r>
                        <a:rPr lang="ru-RU" sz="1400" kern="1200" dirty="0" smtClean="0"/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R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ru-RU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/>
                        <a:t>EXECT </a:t>
                      </a:r>
                      <a:r>
                        <a:rPr lang="ru-RU" sz="1200" kern="1200" dirty="0" smtClean="0"/>
                        <a:t>(«Бизнес-тренинг»)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/>
                          </a:solidFill>
                        </a:rPr>
                        <a:t>2011</a:t>
                      </a:r>
                      <a:endParaRPr lang="ru-RU" sz="14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ru-RU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/>
                        <a:t>IBS</a:t>
                      </a:r>
                      <a:endParaRPr lang="en-US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ru-RU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accent1"/>
                          </a:solidFill>
                        </a:rPr>
                        <a:t>«ЭКОПСИ Консалтинг»</a:t>
                      </a:r>
                      <a:r>
                        <a:rPr lang="ru-RU" sz="1400" kern="1200" dirty="0" smtClean="0"/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R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ru-RU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/>
                        <a:t>EXECT </a:t>
                      </a:r>
                      <a:r>
                        <a:rPr lang="ru-RU" sz="1200" kern="1200" dirty="0" smtClean="0"/>
                        <a:t>(«Бизнес-тренинг»)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026" name="Содержимое 9"/>
          <p:cNvGraphicFramePr>
            <a:graphicFrameLocks/>
          </p:cNvGraphicFramePr>
          <p:nvPr/>
        </p:nvGraphicFramePr>
        <p:xfrm>
          <a:off x="6283325" y="1692275"/>
          <a:ext cx="3527425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5" imgW="3523793" imgH="4462659" progId="Excel.Sheet.8">
                  <p:embed/>
                </p:oleObj>
              </mc:Choice>
              <mc:Fallback>
                <p:oleObj r:id="rId5" imgW="3523793" imgH="446265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5" y="1692275"/>
                        <a:ext cx="3527425" cy="446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571208" y="7123825"/>
            <a:ext cx="398095" cy="243783"/>
          </a:xfrm>
        </p:spPr>
        <p:txBody>
          <a:bodyPr/>
          <a:lstStyle/>
          <a:p>
            <a:fld id="{9F587643-1B88-42AF-9ED5-2D3C283FD72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71390" y="6578268"/>
            <a:ext cx="7542995" cy="765317"/>
          </a:xfrm>
        </p:spPr>
        <p:txBody>
          <a:bodyPr/>
          <a:lstStyle/>
          <a:p>
            <a:r>
              <a:rPr lang="ru-RU" dirty="0" smtClean="0"/>
              <a:t>Разработано «ЭКОПСИ Консалтинг»</a:t>
            </a:r>
            <a:endParaRPr lang="ru-RU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079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4670" y="302801"/>
            <a:ext cx="8058345" cy="1260211"/>
          </a:xfrm>
        </p:spPr>
        <p:txBody>
          <a:bodyPr>
            <a:noAutofit/>
          </a:bodyPr>
          <a:lstStyle/>
          <a:p>
            <a:r>
              <a:rPr lang="ru-RU" sz="2400" dirty="0"/>
              <a:t>Какую помощь со стороны государства </a:t>
            </a:r>
            <a:r>
              <a:rPr lang="ru-RU" sz="2400" dirty="0" smtClean="0"/>
              <a:t>Вы </a:t>
            </a:r>
            <a:r>
              <a:rPr lang="ru-RU" sz="2400" dirty="0"/>
              <a:t>считаете наиболее правильной?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4670" y="1377436"/>
            <a:ext cx="4812030" cy="4990084"/>
          </a:xfrm>
        </p:spPr>
        <p:txBody>
          <a:bodyPr>
            <a:noAutofit/>
          </a:bodyPr>
          <a:lstStyle/>
          <a:p>
            <a:pPr marL="586719" indent="-586719">
              <a:buFont typeface="+mj-lt"/>
              <a:buAutoNum type="arabicPeriod"/>
            </a:pPr>
            <a:r>
              <a:rPr lang="ru-RU" sz="2000" dirty="0" smtClean="0"/>
              <a:t>Дешевые кредиты для предприятий отрасли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000" dirty="0" smtClean="0"/>
              <a:t>Поддержка инвестиционных программ </a:t>
            </a:r>
            <a:r>
              <a:rPr lang="ru-RU" sz="2000" dirty="0" err="1" smtClean="0"/>
              <a:t>госмонополий</a:t>
            </a:r>
            <a:r>
              <a:rPr lang="ru-RU" sz="2000" dirty="0" smtClean="0"/>
              <a:t> -государственные инвестиции в инфраструктурные проекты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000" dirty="0" smtClean="0"/>
              <a:t>Госрегулирование цен на сырье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000" dirty="0" smtClean="0"/>
              <a:t>Снижение налогов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000" dirty="0" smtClean="0"/>
              <a:t>Полная или частичная национализация предприятий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000" dirty="0" smtClean="0"/>
              <a:t>Покрытие убытков стратегических предприятий отрасли в кризисный год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000" dirty="0" smtClean="0"/>
              <a:t>Иное</a:t>
            </a:r>
            <a:endParaRPr lang="ru-RU" sz="20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74134474"/>
              </p:ext>
            </p:extLst>
          </p:nvPr>
        </p:nvGraphicFramePr>
        <p:xfrm>
          <a:off x="5094072" y="1557651"/>
          <a:ext cx="5346700" cy="567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Диаграмма" r:id="rId6" imgW="6855973" imgH="7715250" progId="MSGraph.Chart.8">
                  <p:embed followColorScheme="full"/>
                </p:oleObj>
              </mc:Choice>
              <mc:Fallback>
                <p:oleObj name="Диаграмма" r:id="rId6" imgW="6855973" imgH="77152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94072" y="1557651"/>
                        <a:ext cx="5346700" cy="5670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6529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4670" y="302801"/>
            <a:ext cx="7999730" cy="126021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Какие действия Вы предпримите в первую очередь для снижения последствий кризиса?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4670" y="1518112"/>
            <a:ext cx="5148867" cy="4990084"/>
          </a:xfrm>
        </p:spPr>
        <p:txBody>
          <a:bodyPr>
            <a:noAutofit/>
          </a:bodyPr>
          <a:lstStyle/>
          <a:p>
            <a:pPr marL="586719" indent="-586719">
              <a:buFont typeface="+mj-lt"/>
              <a:buAutoNum type="arabicPeriod"/>
            </a:pPr>
            <a:r>
              <a:rPr lang="ru-RU" sz="2000" dirty="0"/>
              <a:t>Сокращать накладные (коммерческие, общепроизводственные) расходы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000" dirty="0"/>
              <a:t>Сокращать выплаты топ-менеджерам и руководителям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000" dirty="0"/>
              <a:t>Сокращать персонал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000" dirty="0"/>
              <a:t>Пересматривать условия договоров </a:t>
            </a:r>
            <a:r>
              <a:rPr lang="ru-RU" sz="2000" dirty="0" smtClean="0"/>
              <a:t>с клиентами (снижение </a:t>
            </a:r>
            <a:r>
              <a:rPr lang="ru-RU" sz="2000" dirty="0"/>
              <a:t>отсрочек, увеличение предоплаты)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000" dirty="0"/>
              <a:t>Наращивать обороты продаж любыми способами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000" dirty="0"/>
              <a:t>Увеличивать долю государственных заказов в своем портфеле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000" dirty="0"/>
              <a:t>Иное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43237744"/>
              </p:ext>
            </p:extLst>
          </p:nvPr>
        </p:nvGraphicFramePr>
        <p:xfrm>
          <a:off x="5473608" y="1795828"/>
          <a:ext cx="5346700" cy="567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Диаграмма" r:id="rId6" imgW="6855973" imgH="7715250" progId="MSGraph.Chart.8">
                  <p:embed followColorScheme="full"/>
                </p:oleObj>
              </mc:Choice>
              <mc:Fallback>
                <p:oleObj name="Диаграмма" r:id="rId6" imgW="6855973" imgH="77152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73608" y="1795828"/>
                        <a:ext cx="5346700" cy="5670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5003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Планируете ли </a:t>
            </a:r>
            <a:r>
              <a:rPr lang="ru-RU" sz="2400" dirty="0" smtClean="0"/>
              <a:t>Вы </a:t>
            </a:r>
            <a:r>
              <a:rPr lang="ru-RU" sz="2400" dirty="0"/>
              <a:t>изменение численности персонала?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4670" y="1764295"/>
            <a:ext cx="4812030" cy="4990084"/>
          </a:xfrm>
        </p:spPr>
        <p:txBody>
          <a:bodyPr>
            <a:normAutofit/>
          </a:bodyPr>
          <a:lstStyle/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Планируем дополнительный набор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Численность меняться не будет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Сокращаем на 10%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Сокращаем на 20%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Сокращаем на 30%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Сокращаем на 50%</a:t>
            </a:r>
            <a:endParaRPr lang="ru-RU" sz="24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36648326"/>
              </p:ext>
            </p:extLst>
          </p:nvPr>
        </p:nvGraphicFramePr>
        <p:xfrm>
          <a:off x="5272440" y="1764295"/>
          <a:ext cx="5346700" cy="567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Диаграмма" r:id="rId6" imgW="6855973" imgH="7715250" progId="MSGraph.Chart.8">
                  <p:embed followColorScheme="full"/>
                </p:oleObj>
              </mc:Choice>
              <mc:Fallback>
                <p:oleObj name="Диаграмма" r:id="rId6" imgW="6855973" imgH="77152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2440" y="1764295"/>
                        <a:ext cx="5346700" cy="5670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712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4670" y="302801"/>
            <a:ext cx="7964561" cy="1260211"/>
          </a:xfrm>
        </p:spPr>
        <p:txBody>
          <a:bodyPr>
            <a:noAutofit/>
          </a:bodyPr>
          <a:lstStyle/>
          <a:p>
            <a:r>
              <a:rPr lang="ru-RU" sz="2400" dirty="0"/>
              <a:t>Что на Ваш взгляд является ключевым фактором успеха для выживания в кризис?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87777" y="1588449"/>
            <a:ext cx="4812030" cy="4990084"/>
          </a:xfrm>
        </p:spPr>
        <p:txBody>
          <a:bodyPr>
            <a:noAutofit/>
          </a:bodyPr>
          <a:lstStyle/>
          <a:p>
            <a:pPr marL="586719" indent="-586719">
              <a:buFont typeface="+mj-lt"/>
              <a:buAutoNum type="arabicPeriod"/>
            </a:pPr>
            <a:r>
              <a:rPr lang="ru-RU" sz="2200" dirty="0" smtClean="0"/>
              <a:t>Помощь государства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200" dirty="0" smtClean="0"/>
              <a:t>Личные связи генерального директора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200" dirty="0" smtClean="0"/>
              <a:t>«Боевой дух» персонала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200" dirty="0" smtClean="0"/>
              <a:t>Предприятия отрасли координируют усилия и выступают «единым фронтом»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200" dirty="0" smtClean="0"/>
              <a:t>Агрессивный выход на международные ранки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200" dirty="0"/>
              <a:t>Б</a:t>
            </a:r>
            <a:r>
              <a:rPr lang="ru-RU" sz="2200" dirty="0" smtClean="0"/>
              <a:t>ыстрое и радикальное сокращение расходов, включая персонал</a:t>
            </a:r>
            <a:endParaRPr lang="ru-RU" sz="2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52625785"/>
              </p:ext>
            </p:extLst>
          </p:nvPr>
        </p:nvGraphicFramePr>
        <p:xfrm>
          <a:off x="5272440" y="1764295"/>
          <a:ext cx="5346700" cy="567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Диаграмма" r:id="rId6" imgW="6855973" imgH="7715250" progId="MSGraph.Chart.8">
                  <p:embed followColorScheme="full"/>
                </p:oleObj>
              </mc:Choice>
              <mc:Fallback>
                <p:oleObj name="Диаграмма" r:id="rId6" imgW="6855973" imgH="77152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2440" y="1764295"/>
                        <a:ext cx="5346700" cy="5670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581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info@ecopsy.ru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Москва, ул. </a:t>
            </a:r>
            <a:r>
              <a:rPr lang="ru-RU" dirty="0" err="1" smtClean="0"/>
              <a:t>Долгоруковская</a:t>
            </a:r>
            <a:r>
              <a:rPr lang="ru-RU" dirty="0" smtClean="0"/>
              <a:t>, 7</a:t>
            </a:r>
          </a:p>
          <a:p>
            <a:pPr algn="ctr">
              <a:buNone/>
            </a:pPr>
            <a:r>
              <a:rPr lang="ru-RU" dirty="0" smtClean="0"/>
              <a:t>Тел.: +7 (495) 645 21 15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www.ecopsy.ru</a:t>
            </a:r>
            <a:endParaRPr lang="ru-RU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www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r>
              <a:rPr lang="en-US" dirty="0" err="1" smtClean="0">
                <a:solidFill>
                  <a:schemeClr val="tx2"/>
                </a:solidFill>
              </a:rPr>
              <a:t>facebook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r>
              <a:rPr lang="en-US" dirty="0" smtClean="0">
                <a:solidFill>
                  <a:schemeClr val="tx2"/>
                </a:solidFill>
              </a:rPr>
              <a:t>com</a:t>
            </a:r>
            <a:r>
              <a:rPr lang="ru-RU" dirty="0" smtClean="0">
                <a:solidFill>
                  <a:schemeClr val="tx2"/>
                </a:solidFill>
              </a:rPr>
              <a:t>/</a:t>
            </a:r>
            <a:r>
              <a:rPr lang="en-US" dirty="0" err="1" smtClean="0">
                <a:solidFill>
                  <a:schemeClr val="tx2"/>
                </a:solidFill>
              </a:rPr>
              <a:t>ecopsy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r>
              <a:rPr lang="en-US" dirty="0" err="1" smtClean="0">
                <a:solidFill>
                  <a:schemeClr val="tx2"/>
                </a:solidFill>
              </a:rPr>
              <a:t>ru</a:t>
            </a:r>
            <a:endParaRPr lang="en-US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Насколько сильно </a:t>
            </a:r>
            <a:r>
              <a:rPr lang="ru-RU" sz="2400" dirty="0"/>
              <a:t>В</a:t>
            </a:r>
            <a:r>
              <a:rPr lang="ru-RU" sz="2400" dirty="0" smtClean="0"/>
              <a:t>ы почувствовали кризис?</a:t>
            </a:r>
            <a:endParaRPr lang="ru-RU" sz="2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4670" y="1764295"/>
            <a:ext cx="5279976" cy="4144136"/>
          </a:xfrm>
        </p:spPr>
        <p:txBody>
          <a:bodyPr>
            <a:normAutofit lnSpcReduction="10000"/>
          </a:bodyPr>
          <a:lstStyle/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Кризис работает на нас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Нет влияния кризиса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Небольшое влияние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Сильное влияние, но жить можно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Очень сильное влияние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Катастрофа, надеемся выжить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На грани банкротства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Если не разоримся – будет чудо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98835025"/>
              </p:ext>
            </p:extLst>
          </p:nvPr>
        </p:nvGraphicFramePr>
        <p:xfrm>
          <a:off x="5272440" y="1764295"/>
          <a:ext cx="5346700" cy="567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Диаграмма" r:id="rId6" imgW="6855973" imgH="7715250" progId="MSGraph.Chart.8">
                  <p:embed followColorScheme="full"/>
                </p:oleObj>
              </mc:Choice>
              <mc:Fallback>
                <p:oleObj name="Диаграмма" r:id="rId6" imgW="6855973" imgH="77152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2440" y="1764295"/>
                        <a:ext cx="5346700" cy="5670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014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4670" y="302801"/>
            <a:ext cx="7870776" cy="1260211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Наибольшую проблему для вашего предприятия Вы видите в:</a:t>
            </a:r>
            <a:endParaRPr lang="ru-RU" sz="2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4670" y="1764295"/>
            <a:ext cx="5174468" cy="3581428"/>
          </a:xfrm>
        </p:spPr>
        <p:txBody>
          <a:bodyPr>
            <a:noAutofit/>
          </a:bodyPr>
          <a:lstStyle/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Падение спроса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Рост стоимости сырья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Снижение возможности кредитования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Отсрочка платежей от клиентов или не платят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Социальные обязательства перед работниками и местными органами власти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Диктат крупных потребителей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Демпинг конкурентов</a:t>
            </a:r>
            <a:endParaRPr lang="ru-RU" sz="24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96076705"/>
              </p:ext>
            </p:extLst>
          </p:nvPr>
        </p:nvGraphicFramePr>
        <p:xfrm>
          <a:off x="5272440" y="1764295"/>
          <a:ext cx="5346700" cy="567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Диаграмма" r:id="rId6" imgW="6855973" imgH="7715250" progId="MSGraph.Chart.8">
                  <p:embed followColorScheme="full"/>
                </p:oleObj>
              </mc:Choice>
              <mc:Fallback>
                <p:oleObj name="Диаграмма" r:id="rId6" imgW="6855973" imgH="77152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2440" y="1764295"/>
                        <a:ext cx="5346700" cy="5670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8646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Когда Вы ожидаете дно кризиса?</a:t>
            </a:r>
            <a:endParaRPr lang="ru-RU" sz="2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4670" y="1764295"/>
            <a:ext cx="4812030" cy="4990084"/>
          </a:xfrm>
        </p:spPr>
        <p:txBody>
          <a:bodyPr/>
          <a:lstStyle/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Уже пройдено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Мы на дне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Весной 2015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Летом 2015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Осенью 2015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Зимой 2015-2016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Весной 2016</a:t>
            </a:r>
          </a:p>
          <a:p>
            <a:pPr marL="586719" indent="-586719">
              <a:buFont typeface="+mj-lt"/>
              <a:buAutoNum type="arabicPeriod"/>
            </a:pPr>
            <a:r>
              <a:rPr lang="ru-RU" sz="2400" dirty="0" smtClean="0"/>
              <a:t>Будем падать много лет</a:t>
            </a:r>
            <a:endParaRPr lang="ru-RU" sz="24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57315629"/>
              </p:ext>
            </p:extLst>
          </p:nvPr>
        </p:nvGraphicFramePr>
        <p:xfrm>
          <a:off x="5272440" y="1764295"/>
          <a:ext cx="5346700" cy="567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Диаграмма" r:id="rId6" imgW="6855973" imgH="7715250" progId="MSGraph.Chart.8">
                  <p:embed followColorScheme="full"/>
                </p:oleObj>
              </mc:Choice>
              <mc:Fallback>
                <p:oleObj name="Диаграмма" r:id="rId6" imgW="6855973" imgH="77152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2440" y="1764295"/>
                        <a:ext cx="5346700" cy="5670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4155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Это не про вас! Не так ли?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 smtClean="0"/>
              <a:t>Разработано «ЭКОПСИ Консалтинг»</a:t>
            </a:r>
            <a:endParaRPr lang="ru-RU" dirty="0"/>
          </a:p>
        </p:txBody>
      </p:sp>
      <p:grpSp>
        <p:nvGrpSpPr>
          <p:cNvPr id="109" name="Группа 108"/>
          <p:cNvGrpSpPr/>
          <p:nvPr/>
        </p:nvGrpSpPr>
        <p:grpSpPr>
          <a:xfrm>
            <a:off x="6398890" y="1548383"/>
            <a:ext cx="4294510" cy="3672408"/>
            <a:chOff x="6398890" y="1548383"/>
            <a:chExt cx="4294510" cy="367240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98890" y="1548383"/>
              <a:ext cx="4294510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218908" y="2628503"/>
              <a:ext cx="21602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 smtClean="0">
                  <a:solidFill>
                    <a:schemeClr val="accent1"/>
                  </a:solidFill>
                  <a:latin typeface="Segoe Print" pitchFamily="2" charset="0"/>
                </a:rPr>
                <a:t>Если про вас, соболезную.</a:t>
              </a:r>
            </a:p>
            <a:p>
              <a:pPr algn="ctr"/>
              <a:r>
                <a:rPr lang="ru-RU" sz="1500" dirty="0" smtClean="0">
                  <a:solidFill>
                    <a:schemeClr val="accent1"/>
                  </a:solidFill>
                  <a:latin typeface="Segoe Print" pitchFamily="2" charset="0"/>
                </a:rPr>
                <a:t>Не стоит смотреть презентацию дальше</a:t>
              </a:r>
              <a:endParaRPr lang="ru-RU" sz="1500" dirty="0">
                <a:solidFill>
                  <a:schemeClr val="accent1"/>
                </a:solidFill>
                <a:latin typeface="Segoe Print" pitchFamily="2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1098228" y="2088711"/>
            <a:ext cx="5215293" cy="3204088"/>
            <a:chOff x="1098228" y="2088711"/>
            <a:chExt cx="5215293" cy="3204088"/>
          </a:xfrm>
        </p:grpSpPr>
        <p:grpSp>
          <p:nvGrpSpPr>
            <p:cNvPr id="103" name="Группа 102"/>
            <p:cNvGrpSpPr/>
            <p:nvPr/>
          </p:nvGrpSpPr>
          <p:grpSpPr>
            <a:xfrm>
              <a:off x="1098228" y="2088711"/>
              <a:ext cx="5215293" cy="2745618"/>
              <a:chOff x="1098228" y="2088711"/>
              <a:chExt cx="5215293" cy="2745618"/>
            </a:xfrm>
          </p:grpSpPr>
          <p:sp>
            <p:nvSpPr>
              <p:cNvPr id="75" name="Прямоугольник 74"/>
              <p:cNvSpPr/>
              <p:nvPr/>
            </p:nvSpPr>
            <p:spPr>
              <a:xfrm>
                <a:off x="1477926" y="2222204"/>
                <a:ext cx="4716738" cy="224408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93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6" name="Группа 24"/>
              <p:cNvGrpSpPr/>
              <p:nvPr/>
            </p:nvGrpSpPr>
            <p:grpSpPr>
              <a:xfrm>
                <a:off x="1458266" y="2196455"/>
                <a:ext cx="4824538" cy="2304256"/>
                <a:chOff x="1242244" y="3708623"/>
                <a:chExt cx="6768752" cy="2387377"/>
              </a:xfrm>
            </p:grpSpPr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>
                  <a:off x="1242244" y="3708623"/>
                  <a:ext cx="6768752" cy="0"/>
                </a:xfrm>
                <a:prstGeom prst="line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1242244" y="4106519"/>
                  <a:ext cx="6768752" cy="0"/>
                </a:xfrm>
                <a:prstGeom prst="line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1242244" y="4504415"/>
                  <a:ext cx="6768752" cy="0"/>
                </a:xfrm>
                <a:prstGeom prst="line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1242244" y="4902311"/>
                  <a:ext cx="6768752" cy="0"/>
                </a:xfrm>
                <a:prstGeom prst="line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>
                  <a:off x="1242244" y="5300207"/>
                  <a:ext cx="6768752" cy="0"/>
                </a:xfrm>
                <a:prstGeom prst="line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>
                  <a:off x="1242244" y="5698103"/>
                  <a:ext cx="6768752" cy="0"/>
                </a:xfrm>
                <a:prstGeom prst="line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>
                  <a:off x="1242244" y="6096000"/>
                  <a:ext cx="6768752" cy="0"/>
                </a:xfrm>
                <a:prstGeom prst="line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Группа 42"/>
              <p:cNvGrpSpPr/>
              <p:nvPr/>
            </p:nvGrpSpPr>
            <p:grpSpPr>
              <a:xfrm>
                <a:off x="1818306" y="2173610"/>
                <a:ext cx="4392487" cy="2327101"/>
                <a:chOff x="1674292" y="2340471"/>
                <a:chExt cx="4392487" cy="2520280"/>
              </a:xfrm>
            </p:grpSpPr>
            <p:grpSp>
              <p:nvGrpSpPr>
                <p:cNvPr id="85" name="Группа 25"/>
                <p:cNvGrpSpPr/>
                <p:nvPr/>
              </p:nvGrpSpPr>
              <p:grpSpPr>
                <a:xfrm rot="5400000">
                  <a:off x="1424047" y="2590716"/>
                  <a:ext cx="2520280" cy="2019789"/>
                  <a:chOff x="1242244" y="3708623"/>
                  <a:chExt cx="6768752" cy="2387377"/>
                </a:xfrm>
              </p:grpSpPr>
              <p:cxnSp>
                <p:nvCxnSpPr>
                  <p:cNvPr id="94" name="Прямая соединительная линия 93"/>
                  <p:cNvCxnSpPr/>
                  <p:nvPr/>
                </p:nvCxnSpPr>
                <p:spPr>
                  <a:xfrm>
                    <a:off x="1242244" y="3708623"/>
                    <a:ext cx="6768752" cy="0"/>
                  </a:xfrm>
                  <a:prstGeom prst="line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Прямая соединительная линия 94"/>
                  <p:cNvCxnSpPr/>
                  <p:nvPr/>
                </p:nvCxnSpPr>
                <p:spPr>
                  <a:xfrm>
                    <a:off x="1242244" y="4106519"/>
                    <a:ext cx="6768752" cy="0"/>
                  </a:xfrm>
                  <a:prstGeom prst="line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Прямая соединительная линия 95"/>
                  <p:cNvCxnSpPr/>
                  <p:nvPr/>
                </p:nvCxnSpPr>
                <p:spPr>
                  <a:xfrm>
                    <a:off x="1242244" y="4504415"/>
                    <a:ext cx="6768752" cy="0"/>
                  </a:xfrm>
                  <a:prstGeom prst="line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Прямая соединительная линия 96"/>
                  <p:cNvCxnSpPr/>
                  <p:nvPr/>
                </p:nvCxnSpPr>
                <p:spPr>
                  <a:xfrm>
                    <a:off x="1242244" y="4902311"/>
                    <a:ext cx="6768752" cy="0"/>
                  </a:xfrm>
                  <a:prstGeom prst="line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Прямая соединительная линия 97"/>
                  <p:cNvCxnSpPr/>
                  <p:nvPr/>
                </p:nvCxnSpPr>
                <p:spPr>
                  <a:xfrm>
                    <a:off x="1242244" y="5300207"/>
                    <a:ext cx="6768752" cy="0"/>
                  </a:xfrm>
                  <a:prstGeom prst="line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Прямая соединительная линия 98"/>
                  <p:cNvCxnSpPr/>
                  <p:nvPr/>
                </p:nvCxnSpPr>
                <p:spPr>
                  <a:xfrm>
                    <a:off x="1242244" y="5698103"/>
                    <a:ext cx="6768752" cy="0"/>
                  </a:xfrm>
                  <a:prstGeom prst="line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Прямая соединительная линия 99"/>
                  <p:cNvCxnSpPr/>
                  <p:nvPr/>
                </p:nvCxnSpPr>
                <p:spPr>
                  <a:xfrm>
                    <a:off x="1242244" y="6096000"/>
                    <a:ext cx="6768752" cy="0"/>
                  </a:xfrm>
                  <a:prstGeom prst="line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Группа 33"/>
                <p:cNvGrpSpPr/>
                <p:nvPr/>
              </p:nvGrpSpPr>
              <p:grpSpPr>
                <a:xfrm rot="5400000">
                  <a:off x="3796745" y="2590716"/>
                  <a:ext cx="2520280" cy="2019789"/>
                  <a:chOff x="1242244" y="3708623"/>
                  <a:chExt cx="6768752" cy="2387377"/>
                </a:xfrm>
              </p:grpSpPr>
              <p:cxnSp>
                <p:nvCxnSpPr>
                  <p:cNvPr id="87" name="Прямая соединительная линия 86"/>
                  <p:cNvCxnSpPr/>
                  <p:nvPr/>
                </p:nvCxnSpPr>
                <p:spPr>
                  <a:xfrm>
                    <a:off x="1242244" y="3708623"/>
                    <a:ext cx="6768752" cy="0"/>
                  </a:xfrm>
                  <a:prstGeom prst="line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Прямая соединительная линия 87"/>
                  <p:cNvCxnSpPr/>
                  <p:nvPr/>
                </p:nvCxnSpPr>
                <p:spPr>
                  <a:xfrm>
                    <a:off x="1242244" y="4106519"/>
                    <a:ext cx="6768752" cy="0"/>
                  </a:xfrm>
                  <a:prstGeom prst="line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Прямая соединительная линия 88"/>
                  <p:cNvCxnSpPr/>
                  <p:nvPr/>
                </p:nvCxnSpPr>
                <p:spPr>
                  <a:xfrm>
                    <a:off x="1242244" y="4504415"/>
                    <a:ext cx="6768752" cy="0"/>
                  </a:xfrm>
                  <a:prstGeom prst="line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Прямая соединительная линия 89"/>
                  <p:cNvCxnSpPr/>
                  <p:nvPr/>
                </p:nvCxnSpPr>
                <p:spPr>
                  <a:xfrm>
                    <a:off x="1242244" y="4902311"/>
                    <a:ext cx="6768752" cy="0"/>
                  </a:xfrm>
                  <a:prstGeom prst="line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Прямая соединительная линия 90"/>
                  <p:cNvCxnSpPr/>
                  <p:nvPr/>
                </p:nvCxnSpPr>
                <p:spPr>
                  <a:xfrm>
                    <a:off x="1242244" y="5300207"/>
                    <a:ext cx="6768752" cy="0"/>
                  </a:xfrm>
                  <a:prstGeom prst="line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Прямая соединительная линия 91"/>
                  <p:cNvCxnSpPr/>
                  <p:nvPr/>
                </p:nvCxnSpPr>
                <p:spPr>
                  <a:xfrm>
                    <a:off x="1242244" y="5698103"/>
                    <a:ext cx="6768752" cy="0"/>
                  </a:xfrm>
                  <a:prstGeom prst="line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>
                    <a:off x="1242244" y="6096000"/>
                    <a:ext cx="6768752" cy="0"/>
                  </a:xfrm>
                  <a:prstGeom prst="line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1" name="Прямая со стрелкой 100"/>
              <p:cNvCxnSpPr/>
              <p:nvPr/>
            </p:nvCxnSpPr>
            <p:spPr>
              <a:xfrm flipV="1">
                <a:off x="1458266" y="2088711"/>
                <a:ext cx="0" cy="2412000"/>
              </a:xfrm>
              <a:prstGeom prst="straightConnector1">
                <a:avLst/>
              </a:prstGeom>
              <a:ln w="22225">
                <a:solidFill>
                  <a:schemeClr val="bg2">
                    <a:alpha val="75000"/>
                  </a:schemeClr>
                </a:solidFill>
                <a:tailEnd type="triangle"/>
              </a:ln>
              <a:effectLst>
                <a:outerShdw blurRad="50800" dist="38100" dir="5400000" algn="t" rotWithShape="0">
                  <a:prstClr val="black">
                    <a:alpha val="34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 стрелкой 101"/>
              <p:cNvCxnSpPr/>
              <p:nvPr/>
            </p:nvCxnSpPr>
            <p:spPr>
              <a:xfrm flipV="1">
                <a:off x="1453521" y="4503569"/>
                <a:ext cx="4860000" cy="0"/>
              </a:xfrm>
              <a:prstGeom prst="straightConnector1">
                <a:avLst/>
              </a:prstGeom>
              <a:ln w="22225">
                <a:solidFill>
                  <a:schemeClr val="bg2"/>
                </a:solidFill>
                <a:tailEnd type="triangle"/>
              </a:ln>
              <a:effectLst>
                <a:outerShdw blurRad="50800" dist="38100" dir="5400000" algn="t" rotWithShape="0">
                  <a:prstClr val="black">
                    <a:alpha val="34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058667" y="4572719"/>
                <a:ext cx="11521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100" dirty="0" smtClean="0">
                    <a:solidFill>
                      <a:schemeClr val="bg2"/>
                    </a:solidFill>
                  </a:rPr>
                  <a:t>время</a:t>
                </a:r>
                <a:endParaRPr lang="ru-RU" sz="11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16200000">
                <a:off x="112909" y="3253781"/>
                <a:ext cx="22322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dirty="0" smtClean="0">
                    <a:solidFill>
                      <a:schemeClr val="bg2"/>
                    </a:solidFill>
                  </a:rPr>
                  <a:t>деньги</a:t>
                </a:r>
                <a:endParaRPr lang="ru-RU" sz="11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1458266" y="2772519"/>
                <a:ext cx="4685956" cy="1582516"/>
              </a:xfrm>
              <a:custGeom>
                <a:avLst/>
                <a:gdLst>
                  <a:gd name="connsiteX0" fmla="*/ 0 w 3724384"/>
                  <a:gd name="connsiteY0" fmla="*/ 148856 h 1361176"/>
                  <a:gd name="connsiteX1" fmla="*/ 53163 w 3724384"/>
                  <a:gd name="connsiteY1" fmla="*/ 170121 h 1361176"/>
                  <a:gd name="connsiteX2" fmla="*/ 297712 w 3724384"/>
                  <a:gd name="connsiteY2" fmla="*/ 170121 h 1361176"/>
                  <a:gd name="connsiteX3" fmla="*/ 329610 w 3724384"/>
                  <a:gd name="connsiteY3" fmla="*/ 148856 h 1361176"/>
                  <a:gd name="connsiteX4" fmla="*/ 350875 w 3724384"/>
                  <a:gd name="connsiteY4" fmla="*/ 116958 h 1361176"/>
                  <a:gd name="connsiteX5" fmla="*/ 414670 w 3724384"/>
                  <a:gd name="connsiteY5" fmla="*/ 74428 h 1361176"/>
                  <a:gd name="connsiteX6" fmla="*/ 435935 w 3724384"/>
                  <a:gd name="connsiteY6" fmla="*/ 42530 h 1361176"/>
                  <a:gd name="connsiteX7" fmla="*/ 499731 w 3724384"/>
                  <a:gd name="connsiteY7" fmla="*/ 21265 h 1361176"/>
                  <a:gd name="connsiteX8" fmla="*/ 563526 w 3724384"/>
                  <a:gd name="connsiteY8" fmla="*/ 31898 h 1361176"/>
                  <a:gd name="connsiteX9" fmla="*/ 606056 w 3724384"/>
                  <a:gd name="connsiteY9" fmla="*/ 63796 h 1361176"/>
                  <a:gd name="connsiteX10" fmla="*/ 648587 w 3724384"/>
                  <a:gd name="connsiteY10" fmla="*/ 74428 h 1361176"/>
                  <a:gd name="connsiteX11" fmla="*/ 680484 w 3724384"/>
                  <a:gd name="connsiteY11" fmla="*/ 95693 h 1361176"/>
                  <a:gd name="connsiteX12" fmla="*/ 712382 w 3724384"/>
                  <a:gd name="connsiteY12" fmla="*/ 106326 h 1361176"/>
                  <a:gd name="connsiteX13" fmla="*/ 733647 w 3724384"/>
                  <a:gd name="connsiteY13" fmla="*/ 138224 h 1361176"/>
                  <a:gd name="connsiteX14" fmla="*/ 765545 w 3724384"/>
                  <a:gd name="connsiteY14" fmla="*/ 159489 h 1361176"/>
                  <a:gd name="connsiteX15" fmla="*/ 797442 w 3724384"/>
                  <a:gd name="connsiteY15" fmla="*/ 191386 h 1361176"/>
                  <a:gd name="connsiteX16" fmla="*/ 850605 w 3724384"/>
                  <a:gd name="connsiteY16" fmla="*/ 202019 h 1361176"/>
                  <a:gd name="connsiteX17" fmla="*/ 882503 w 3724384"/>
                  <a:gd name="connsiteY17" fmla="*/ 212651 h 1361176"/>
                  <a:gd name="connsiteX18" fmla="*/ 1010093 w 3724384"/>
                  <a:gd name="connsiteY18" fmla="*/ 202019 h 1361176"/>
                  <a:gd name="connsiteX19" fmla="*/ 1084521 w 3724384"/>
                  <a:gd name="connsiteY19" fmla="*/ 180754 h 1361176"/>
                  <a:gd name="connsiteX20" fmla="*/ 1137684 w 3724384"/>
                  <a:gd name="connsiteY20" fmla="*/ 148856 h 1361176"/>
                  <a:gd name="connsiteX21" fmla="*/ 1201480 w 3724384"/>
                  <a:gd name="connsiteY21" fmla="*/ 106326 h 1361176"/>
                  <a:gd name="connsiteX22" fmla="*/ 1233377 w 3724384"/>
                  <a:gd name="connsiteY22" fmla="*/ 85061 h 1361176"/>
                  <a:gd name="connsiteX23" fmla="*/ 1265275 w 3724384"/>
                  <a:gd name="connsiteY23" fmla="*/ 53163 h 1361176"/>
                  <a:gd name="connsiteX24" fmla="*/ 1297173 w 3724384"/>
                  <a:gd name="connsiteY24" fmla="*/ 42530 h 1361176"/>
                  <a:gd name="connsiteX25" fmla="*/ 1329070 w 3724384"/>
                  <a:gd name="connsiteY25" fmla="*/ 21265 h 1361176"/>
                  <a:gd name="connsiteX26" fmla="*/ 1392866 w 3724384"/>
                  <a:gd name="connsiteY26" fmla="*/ 0 h 1361176"/>
                  <a:gd name="connsiteX27" fmla="*/ 1541721 w 3724384"/>
                  <a:gd name="connsiteY27" fmla="*/ 10633 h 1361176"/>
                  <a:gd name="connsiteX28" fmla="*/ 1605517 w 3724384"/>
                  <a:gd name="connsiteY28" fmla="*/ 42530 h 1361176"/>
                  <a:gd name="connsiteX29" fmla="*/ 1626782 w 3724384"/>
                  <a:gd name="connsiteY29" fmla="*/ 63796 h 1361176"/>
                  <a:gd name="connsiteX30" fmla="*/ 1722475 w 3724384"/>
                  <a:gd name="connsiteY30" fmla="*/ 127591 h 1361176"/>
                  <a:gd name="connsiteX31" fmla="*/ 1796903 w 3724384"/>
                  <a:gd name="connsiteY31" fmla="*/ 170121 h 1361176"/>
                  <a:gd name="connsiteX32" fmla="*/ 1860698 w 3724384"/>
                  <a:gd name="connsiteY32" fmla="*/ 191386 h 1361176"/>
                  <a:gd name="connsiteX33" fmla="*/ 1892596 w 3724384"/>
                  <a:gd name="connsiteY33" fmla="*/ 202019 h 1361176"/>
                  <a:gd name="connsiteX34" fmla="*/ 1977656 w 3724384"/>
                  <a:gd name="connsiteY34" fmla="*/ 191386 h 1361176"/>
                  <a:gd name="connsiteX35" fmla="*/ 2009554 w 3724384"/>
                  <a:gd name="connsiteY35" fmla="*/ 170121 h 1361176"/>
                  <a:gd name="connsiteX36" fmla="*/ 2041452 w 3724384"/>
                  <a:gd name="connsiteY36" fmla="*/ 159489 h 1361176"/>
                  <a:gd name="connsiteX37" fmla="*/ 2105247 w 3724384"/>
                  <a:gd name="connsiteY37" fmla="*/ 127591 h 1361176"/>
                  <a:gd name="connsiteX38" fmla="*/ 2137145 w 3724384"/>
                  <a:gd name="connsiteY38" fmla="*/ 106326 h 1361176"/>
                  <a:gd name="connsiteX39" fmla="*/ 2169042 w 3724384"/>
                  <a:gd name="connsiteY39" fmla="*/ 95693 h 1361176"/>
                  <a:gd name="connsiteX40" fmla="*/ 2200940 w 3724384"/>
                  <a:gd name="connsiteY40" fmla="*/ 74428 h 1361176"/>
                  <a:gd name="connsiteX41" fmla="*/ 2275368 w 3724384"/>
                  <a:gd name="connsiteY41" fmla="*/ 63796 h 1361176"/>
                  <a:gd name="connsiteX42" fmla="*/ 2434856 w 3724384"/>
                  <a:gd name="connsiteY42" fmla="*/ 85061 h 1361176"/>
                  <a:gd name="connsiteX43" fmla="*/ 2466754 w 3724384"/>
                  <a:gd name="connsiteY43" fmla="*/ 106326 h 1361176"/>
                  <a:gd name="connsiteX44" fmla="*/ 2498652 w 3724384"/>
                  <a:gd name="connsiteY44" fmla="*/ 138224 h 1361176"/>
                  <a:gd name="connsiteX45" fmla="*/ 2541182 w 3724384"/>
                  <a:gd name="connsiteY45" fmla="*/ 191386 h 1361176"/>
                  <a:gd name="connsiteX46" fmla="*/ 2573080 w 3724384"/>
                  <a:gd name="connsiteY46" fmla="*/ 223284 h 1361176"/>
                  <a:gd name="connsiteX47" fmla="*/ 2594345 w 3724384"/>
                  <a:gd name="connsiteY47" fmla="*/ 255182 h 1361176"/>
                  <a:gd name="connsiteX48" fmla="*/ 2658140 w 3724384"/>
                  <a:gd name="connsiteY48" fmla="*/ 276447 h 1361176"/>
                  <a:gd name="connsiteX49" fmla="*/ 2721935 w 3724384"/>
                  <a:gd name="connsiteY49" fmla="*/ 297712 h 1361176"/>
                  <a:gd name="connsiteX50" fmla="*/ 2764466 w 3724384"/>
                  <a:gd name="connsiteY50" fmla="*/ 308344 h 1361176"/>
                  <a:gd name="connsiteX51" fmla="*/ 2860159 w 3724384"/>
                  <a:gd name="connsiteY51" fmla="*/ 318977 h 1361176"/>
                  <a:gd name="connsiteX52" fmla="*/ 2945219 w 3724384"/>
                  <a:gd name="connsiteY52" fmla="*/ 340242 h 1361176"/>
                  <a:gd name="connsiteX53" fmla="*/ 2977117 w 3724384"/>
                  <a:gd name="connsiteY53" fmla="*/ 350875 h 1361176"/>
                  <a:gd name="connsiteX54" fmla="*/ 3030280 w 3724384"/>
                  <a:gd name="connsiteY54" fmla="*/ 393405 h 1361176"/>
                  <a:gd name="connsiteX55" fmla="*/ 3062177 w 3724384"/>
                  <a:gd name="connsiteY55" fmla="*/ 414670 h 1361176"/>
                  <a:gd name="connsiteX56" fmla="*/ 3104707 w 3724384"/>
                  <a:gd name="connsiteY56" fmla="*/ 478465 h 1361176"/>
                  <a:gd name="connsiteX57" fmla="*/ 3136605 w 3724384"/>
                  <a:gd name="connsiteY57" fmla="*/ 595424 h 1361176"/>
                  <a:gd name="connsiteX58" fmla="*/ 3157870 w 3724384"/>
                  <a:gd name="connsiteY58" fmla="*/ 627321 h 1361176"/>
                  <a:gd name="connsiteX59" fmla="*/ 3179135 w 3724384"/>
                  <a:gd name="connsiteY59" fmla="*/ 691117 h 1361176"/>
                  <a:gd name="connsiteX60" fmla="*/ 3189768 w 3724384"/>
                  <a:gd name="connsiteY60" fmla="*/ 723014 h 1361176"/>
                  <a:gd name="connsiteX61" fmla="*/ 3221666 w 3724384"/>
                  <a:gd name="connsiteY61" fmla="*/ 808075 h 1361176"/>
                  <a:gd name="connsiteX62" fmla="*/ 3253563 w 3724384"/>
                  <a:gd name="connsiteY62" fmla="*/ 871870 h 1361176"/>
                  <a:gd name="connsiteX63" fmla="*/ 3274828 w 3724384"/>
                  <a:gd name="connsiteY63" fmla="*/ 914400 h 1361176"/>
                  <a:gd name="connsiteX64" fmla="*/ 3306726 w 3724384"/>
                  <a:gd name="connsiteY64" fmla="*/ 946298 h 1361176"/>
                  <a:gd name="connsiteX65" fmla="*/ 3349256 w 3724384"/>
                  <a:gd name="connsiteY65" fmla="*/ 1041991 h 1361176"/>
                  <a:gd name="connsiteX66" fmla="*/ 3370521 w 3724384"/>
                  <a:gd name="connsiteY66" fmla="*/ 1084521 h 1361176"/>
                  <a:gd name="connsiteX67" fmla="*/ 3391787 w 3724384"/>
                  <a:gd name="connsiteY67" fmla="*/ 1105786 h 1361176"/>
                  <a:gd name="connsiteX68" fmla="*/ 3413052 w 3724384"/>
                  <a:gd name="connsiteY68" fmla="*/ 1137684 h 1361176"/>
                  <a:gd name="connsiteX69" fmla="*/ 3423684 w 3724384"/>
                  <a:gd name="connsiteY69" fmla="*/ 1180214 h 1361176"/>
                  <a:gd name="connsiteX70" fmla="*/ 3455582 w 3724384"/>
                  <a:gd name="connsiteY70" fmla="*/ 1190847 h 1361176"/>
                  <a:gd name="connsiteX71" fmla="*/ 3508745 w 3724384"/>
                  <a:gd name="connsiteY71" fmla="*/ 1244010 h 1361176"/>
                  <a:gd name="connsiteX72" fmla="*/ 3572540 w 3724384"/>
                  <a:gd name="connsiteY72" fmla="*/ 1286540 h 1361176"/>
                  <a:gd name="connsiteX73" fmla="*/ 3593805 w 3724384"/>
                  <a:gd name="connsiteY73" fmla="*/ 1318437 h 1361176"/>
                  <a:gd name="connsiteX74" fmla="*/ 3657600 w 3724384"/>
                  <a:gd name="connsiteY74" fmla="*/ 1339703 h 1361176"/>
                  <a:gd name="connsiteX75" fmla="*/ 3721396 w 3724384"/>
                  <a:gd name="connsiteY75" fmla="*/ 1360968 h 1361176"/>
                  <a:gd name="connsiteX76" fmla="*/ 3721396 w 3724384"/>
                  <a:gd name="connsiteY76" fmla="*/ 1339703 h 1361176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329610 w 3728121"/>
                  <a:gd name="connsiteY3" fmla="*/ 148856 h 1363210"/>
                  <a:gd name="connsiteX4" fmla="*/ 414670 w 3728121"/>
                  <a:gd name="connsiteY4" fmla="*/ 74428 h 1363210"/>
                  <a:gd name="connsiteX5" fmla="*/ 435935 w 3728121"/>
                  <a:gd name="connsiteY5" fmla="*/ 42530 h 1363210"/>
                  <a:gd name="connsiteX6" fmla="*/ 499731 w 3728121"/>
                  <a:gd name="connsiteY6" fmla="*/ 21265 h 1363210"/>
                  <a:gd name="connsiteX7" fmla="*/ 563526 w 3728121"/>
                  <a:gd name="connsiteY7" fmla="*/ 31898 h 1363210"/>
                  <a:gd name="connsiteX8" fmla="*/ 606056 w 3728121"/>
                  <a:gd name="connsiteY8" fmla="*/ 63796 h 1363210"/>
                  <a:gd name="connsiteX9" fmla="*/ 648587 w 3728121"/>
                  <a:gd name="connsiteY9" fmla="*/ 74428 h 1363210"/>
                  <a:gd name="connsiteX10" fmla="*/ 680484 w 3728121"/>
                  <a:gd name="connsiteY10" fmla="*/ 95693 h 1363210"/>
                  <a:gd name="connsiteX11" fmla="*/ 712382 w 3728121"/>
                  <a:gd name="connsiteY11" fmla="*/ 106326 h 1363210"/>
                  <a:gd name="connsiteX12" fmla="*/ 733647 w 3728121"/>
                  <a:gd name="connsiteY12" fmla="*/ 138224 h 1363210"/>
                  <a:gd name="connsiteX13" fmla="*/ 765545 w 3728121"/>
                  <a:gd name="connsiteY13" fmla="*/ 159489 h 1363210"/>
                  <a:gd name="connsiteX14" fmla="*/ 797442 w 3728121"/>
                  <a:gd name="connsiteY14" fmla="*/ 191386 h 1363210"/>
                  <a:gd name="connsiteX15" fmla="*/ 850605 w 3728121"/>
                  <a:gd name="connsiteY15" fmla="*/ 202019 h 1363210"/>
                  <a:gd name="connsiteX16" fmla="*/ 882503 w 3728121"/>
                  <a:gd name="connsiteY16" fmla="*/ 212651 h 1363210"/>
                  <a:gd name="connsiteX17" fmla="*/ 1010093 w 3728121"/>
                  <a:gd name="connsiteY17" fmla="*/ 202019 h 1363210"/>
                  <a:gd name="connsiteX18" fmla="*/ 1084521 w 3728121"/>
                  <a:gd name="connsiteY18" fmla="*/ 180754 h 1363210"/>
                  <a:gd name="connsiteX19" fmla="*/ 1137684 w 3728121"/>
                  <a:gd name="connsiteY19" fmla="*/ 148856 h 1363210"/>
                  <a:gd name="connsiteX20" fmla="*/ 1201480 w 3728121"/>
                  <a:gd name="connsiteY20" fmla="*/ 106326 h 1363210"/>
                  <a:gd name="connsiteX21" fmla="*/ 1233377 w 3728121"/>
                  <a:gd name="connsiteY21" fmla="*/ 85061 h 1363210"/>
                  <a:gd name="connsiteX22" fmla="*/ 1265275 w 3728121"/>
                  <a:gd name="connsiteY22" fmla="*/ 53163 h 1363210"/>
                  <a:gd name="connsiteX23" fmla="*/ 1297173 w 3728121"/>
                  <a:gd name="connsiteY23" fmla="*/ 42530 h 1363210"/>
                  <a:gd name="connsiteX24" fmla="*/ 1329070 w 3728121"/>
                  <a:gd name="connsiteY24" fmla="*/ 21265 h 1363210"/>
                  <a:gd name="connsiteX25" fmla="*/ 1392866 w 3728121"/>
                  <a:gd name="connsiteY25" fmla="*/ 0 h 1363210"/>
                  <a:gd name="connsiteX26" fmla="*/ 1541721 w 3728121"/>
                  <a:gd name="connsiteY26" fmla="*/ 10633 h 1363210"/>
                  <a:gd name="connsiteX27" fmla="*/ 1605517 w 3728121"/>
                  <a:gd name="connsiteY27" fmla="*/ 42530 h 1363210"/>
                  <a:gd name="connsiteX28" fmla="*/ 1626782 w 3728121"/>
                  <a:gd name="connsiteY28" fmla="*/ 63796 h 1363210"/>
                  <a:gd name="connsiteX29" fmla="*/ 1722475 w 3728121"/>
                  <a:gd name="connsiteY29" fmla="*/ 127591 h 1363210"/>
                  <a:gd name="connsiteX30" fmla="*/ 1796903 w 3728121"/>
                  <a:gd name="connsiteY30" fmla="*/ 170121 h 1363210"/>
                  <a:gd name="connsiteX31" fmla="*/ 1860698 w 3728121"/>
                  <a:gd name="connsiteY31" fmla="*/ 191386 h 1363210"/>
                  <a:gd name="connsiteX32" fmla="*/ 1892596 w 3728121"/>
                  <a:gd name="connsiteY32" fmla="*/ 202019 h 1363210"/>
                  <a:gd name="connsiteX33" fmla="*/ 1977656 w 3728121"/>
                  <a:gd name="connsiteY33" fmla="*/ 191386 h 1363210"/>
                  <a:gd name="connsiteX34" fmla="*/ 2009554 w 3728121"/>
                  <a:gd name="connsiteY34" fmla="*/ 170121 h 1363210"/>
                  <a:gd name="connsiteX35" fmla="*/ 2041452 w 3728121"/>
                  <a:gd name="connsiteY35" fmla="*/ 159489 h 1363210"/>
                  <a:gd name="connsiteX36" fmla="*/ 2105247 w 3728121"/>
                  <a:gd name="connsiteY36" fmla="*/ 127591 h 1363210"/>
                  <a:gd name="connsiteX37" fmla="*/ 2137145 w 3728121"/>
                  <a:gd name="connsiteY37" fmla="*/ 106326 h 1363210"/>
                  <a:gd name="connsiteX38" fmla="*/ 2169042 w 3728121"/>
                  <a:gd name="connsiteY38" fmla="*/ 95693 h 1363210"/>
                  <a:gd name="connsiteX39" fmla="*/ 2200940 w 3728121"/>
                  <a:gd name="connsiteY39" fmla="*/ 74428 h 1363210"/>
                  <a:gd name="connsiteX40" fmla="*/ 2275368 w 3728121"/>
                  <a:gd name="connsiteY40" fmla="*/ 63796 h 1363210"/>
                  <a:gd name="connsiteX41" fmla="*/ 2434856 w 3728121"/>
                  <a:gd name="connsiteY41" fmla="*/ 85061 h 1363210"/>
                  <a:gd name="connsiteX42" fmla="*/ 2466754 w 3728121"/>
                  <a:gd name="connsiteY42" fmla="*/ 106326 h 1363210"/>
                  <a:gd name="connsiteX43" fmla="*/ 2498652 w 3728121"/>
                  <a:gd name="connsiteY43" fmla="*/ 138224 h 1363210"/>
                  <a:gd name="connsiteX44" fmla="*/ 2541182 w 3728121"/>
                  <a:gd name="connsiteY44" fmla="*/ 191386 h 1363210"/>
                  <a:gd name="connsiteX45" fmla="*/ 2573080 w 3728121"/>
                  <a:gd name="connsiteY45" fmla="*/ 223284 h 1363210"/>
                  <a:gd name="connsiteX46" fmla="*/ 2594345 w 3728121"/>
                  <a:gd name="connsiteY46" fmla="*/ 255182 h 1363210"/>
                  <a:gd name="connsiteX47" fmla="*/ 2658140 w 3728121"/>
                  <a:gd name="connsiteY47" fmla="*/ 276447 h 1363210"/>
                  <a:gd name="connsiteX48" fmla="*/ 2721935 w 3728121"/>
                  <a:gd name="connsiteY48" fmla="*/ 297712 h 1363210"/>
                  <a:gd name="connsiteX49" fmla="*/ 2764466 w 3728121"/>
                  <a:gd name="connsiteY49" fmla="*/ 308344 h 1363210"/>
                  <a:gd name="connsiteX50" fmla="*/ 2860159 w 3728121"/>
                  <a:gd name="connsiteY50" fmla="*/ 318977 h 1363210"/>
                  <a:gd name="connsiteX51" fmla="*/ 2945219 w 3728121"/>
                  <a:gd name="connsiteY51" fmla="*/ 340242 h 1363210"/>
                  <a:gd name="connsiteX52" fmla="*/ 2977117 w 3728121"/>
                  <a:gd name="connsiteY52" fmla="*/ 350875 h 1363210"/>
                  <a:gd name="connsiteX53" fmla="*/ 3030280 w 3728121"/>
                  <a:gd name="connsiteY53" fmla="*/ 393405 h 1363210"/>
                  <a:gd name="connsiteX54" fmla="*/ 3062177 w 3728121"/>
                  <a:gd name="connsiteY54" fmla="*/ 414670 h 1363210"/>
                  <a:gd name="connsiteX55" fmla="*/ 3104707 w 3728121"/>
                  <a:gd name="connsiteY55" fmla="*/ 478465 h 1363210"/>
                  <a:gd name="connsiteX56" fmla="*/ 3136605 w 3728121"/>
                  <a:gd name="connsiteY56" fmla="*/ 595424 h 1363210"/>
                  <a:gd name="connsiteX57" fmla="*/ 3157870 w 3728121"/>
                  <a:gd name="connsiteY57" fmla="*/ 627321 h 1363210"/>
                  <a:gd name="connsiteX58" fmla="*/ 3179135 w 3728121"/>
                  <a:gd name="connsiteY58" fmla="*/ 691117 h 1363210"/>
                  <a:gd name="connsiteX59" fmla="*/ 3189768 w 3728121"/>
                  <a:gd name="connsiteY59" fmla="*/ 723014 h 1363210"/>
                  <a:gd name="connsiteX60" fmla="*/ 3221666 w 3728121"/>
                  <a:gd name="connsiteY60" fmla="*/ 808075 h 1363210"/>
                  <a:gd name="connsiteX61" fmla="*/ 3253563 w 3728121"/>
                  <a:gd name="connsiteY61" fmla="*/ 871870 h 1363210"/>
                  <a:gd name="connsiteX62" fmla="*/ 3274828 w 3728121"/>
                  <a:gd name="connsiteY62" fmla="*/ 914400 h 1363210"/>
                  <a:gd name="connsiteX63" fmla="*/ 3306726 w 3728121"/>
                  <a:gd name="connsiteY63" fmla="*/ 946298 h 1363210"/>
                  <a:gd name="connsiteX64" fmla="*/ 3349256 w 3728121"/>
                  <a:gd name="connsiteY64" fmla="*/ 1041991 h 1363210"/>
                  <a:gd name="connsiteX65" fmla="*/ 3370521 w 3728121"/>
                  <a:gd name="connsiteY65" fmla="*/ 1084521 h 1363210"/>
                  <a:gd name="connsiteX66" fmla="*/ 3391787 w 3728121"/>
                  <a:gd name="connsiteY66" fmla="*/ 1105786 h 1363210"/>
                  <a:gd name="connsiteX67" fmla="*/ 3413052 w 3728121"/>
                  <a:gd name="connsiteY67" fmla="*/ 1137684 h 1363210"/>
                  <a:gd name="connsiteX68" fmla="*/ 3423684 w 3728121"/>
                  <a:gd name="connsiteY68" fmla="*/ 1180214 h 1363210"/>
                  <a:gd name="connsiteX69" fmla="*/ 3455582 w 3728121"/>
                  <a:gd name="connsiteY69" fmla="*/ 1190847 h 1363210"/>
                  <a:gd name="connsiteX70" fmla="*/ 3508745 w 3728121"/>
                  <a:gd name="connsiteY70" fmla="*/ 1244010 h 1363210"/>
                  <a:gd name="connsiteX71" fmla="*/ 3572540 w 3728121"/>
                  <a:gd name="connsiteY71" fmla="*/ 1286540 h 1363210"/>
                  <a:gd name="connsiteX72" fmla="*/ 3593805 w 3728121"/>
                  <a:gd name="connsiteY72" fmla="*/ 1318437 h 1363210"/>
                  <a:gd name="connsiteX73" fmla="*/ 3657600 w 3728121"/>
                  <a:gd name="connsiteY73" fmla="*/ 1339703 h 1363210"/>
                  <a:gd name="connsiteX74" fmla="*/ 3721396 w 3728121"/>
                  <a:gd name="connsiteY74" fmla="*/ 1360968 h 1363210"/>
                  <a:gd name="connsiteX75" fmla="*/ 3721396 w 3728121"/>
                  <a:gd name="connsiteY75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606056 w 3728121"/>
                  <a:gd name="connsiteY7" fmla="*/ 63796 h 1363210"/>
                  <a:gd name="connsiteX8" fmla="*/ 648587 w 3728121"/>
                  <a:gd name="connsiteY8" fmla="*/ 74428 h 1363210"/>
                  <a:gd name="connsiteX9" fmla="*/ 680484 w 3728121"/>
                  <a:gd name="connsiteY9" fmla="*/ 95693 h 1363210"/>
                  <a:gd name="connsiteX10" fmla="*/ 712382 w 3728121"/>
                  <a:gd name="connsiteY10" fmla="*/ 106326 h 1363210"/>
                  <a:gd name="connsiteX11" fmla="*/ 733647 w 3728121"/>
                  <a:gd name="connsiteY11" fmla="*/ 138224 h 1363210"/>
                  <a:gd name="connsiteX12" fmla="*/ 765545 w 3728121"/>
                  <a:gd name="connsiteY12" fmla="*/ 159489 h 1363210"/>
                  <a:gd name="connsiteX13" fmla="*/ 797442 w 3728121"/>
                  <a:gd name="connsiteY13" fmla="*/ 191386 h 1363210"/>
                  <a:gd name="connsiteX14" fmla="*/ 850605 w 3728121"/>
                  <a:gd name="connsiteY14" fmla="*/ 202019 h 1363210"/>
                  <a:gd name="connsiteX15" fmla="*/ 882503 w 3728121"/>
                  <a:gd name="connsiteY15" fmla="*/ 212651 h 1363210"/>
                  <a:gd name="connsiteX16" fmla="*/ 1010093 w 3728121"/>
                  <a:gd name="connsiteY16" fmla="*/ 202019 h 1363210"/>
                  <a:gd name="connsiteX17" fmla="*/ 1084521 w 3728121"/>
                  <a:gd name="connsiteY17" fmla="*/ 180754 h 1363210"/>
                  <a:gd name="connsiteX18" fmla="*/ 1137684 w 3728121"/>
                  <a:gd name="connsiteY18" fmla="*/ 148856 h 1363210"/>
                  <a:gd name="connsiteX19" fmla="*/ 1201480 w 3728121"/>
                  <a:gd name="connsiteY19" fmla="*/ 106326 h 1363210"/>
                  <a:gd name="connsiteX20" fmla="*/ 1233377 w 3728121"/>
                  <a:gd name="connsiteY20" fmla="*/ 85061 h 1363210"/>
                  <a:gd name="connsiteX21" fmla="*/ 1265275 w 3728121"/>
                  <a:gd name="connsiteY21" fmla="*/ 53163 h 1363210"/>
                  <a:gd name="connsiteX22" fmla="*/ 1297173 w 3728121"/>
                  <a:gd name="connsiteY22" fmla="*/ 42530 h 1363210"/>
                  <a:gd name="connsiteX23" fmla="*/ 1329070 w 3728121"/>
                  <a:gd name="connsiteY23" fmla="*/ 21265 h 1363210"/>
                  <a:gd name="connsiteX24" fmla="*/ 1392866 w 3728121"/>
                  <a:gd name="connsiteY24" fmla="*/ 0 h 1363210"/>
                  <a:gd name="connsiteX25" fmla="*/ 1541721 w 3728121"/>
                  <a:gd name="connsiteY25" fmla="*/ 10633 h 1363210"/>
                  <a:gd name="connsiteX26" fmla="*/ 1605517 w 3728121"/>
                  <a:gd name="connsiteY26" fmla="*/ 42530 h 1363210"/>
                  <a:gd name="connsiteX27" fmla="*/ 1626782 w 3728121"/>
                  <a:gd name="connsiteY27" fmla="*/ 63796 h 1363210"/>
                  <a:gd name="connsiteX28" fmla="*/ 1722475 w 3728121"/>
                  <a:gd name="connsiteY28" fmla="*/ 127591 h 1363210"/>
                  <a:gd name="connsiteX29" fmla="*/ 1796903 w 3728121"/>
                  <a:gd name="connsiteY29" fmla="*/ 170121 h 1363210"/>
                  <a:gd name="connsiteX30" fmla="*/ 1860698 w 3728121"/>
                  <a:gd name="connsiteY30" fmla="*/ 191386 h 1363210"/>
                  <a:gd name="connsiteX31" fmla="*/ 1892596 w 3728121"/>
                  <a:gd name="connsiteY31" fmla="*/ 202019 h 1363210"/>
                  <a:gd name="connsiteX32" fmla="*/ 1977656 w 3728121"/>
                  <a:gd name="connsiteY32" fmla="*/ 191386 h 1363210"/>
                  <a:gd name="connsiteX33" fmla="*/ 2009554 w 3728121"/>
                  <a:gd name="connsiteY33" fmla="*/ 170121 h 1363210"/>
                  <a:gd name="connsiteX34" fmla="*/ 2041452 w 3728121"/>
                  <a:gd name="connsiteY34" fmla="*/ 159489 h 1363210"/>
                  <a:gd name="connsiteX35" fmla="*/ 2105247 w 3728121"/>
                  <a:gd name="connsiteY35" fmla="*/ 127591 h 1363210"/>
                  <a:gd name="connsiteX36" fmla="*/ 2137145 w 3728121"/>
                  <a:gd name="connsiteY36" fmla="*/ 106326 h 1363210"/>
                  <a:gd name="connsiteX37" fmla="*/ 2169042 w 3728121"/>
                  <a:gd name="connsiteY37" fmla="*/ 95693 h 1363210"/>
                  <a:gd name="connsiteX38" fmla="*/ 2200940 w 3728121"/>
                  <a:gd name="connsiteY38" fmla="*/ 74428 h 1363210"/>
                  <a:gd name="connsiteX39" fmla="*/ 2275368 w 3728121"/>
                  <a:gd name="connsiteY39" fmla="*/ 63796 h 1363210"/>
                  <a:gd name="connsiteX40" fmla="*/ 2434856 w 3728121"/>
                  <a:gd name="connsiteY40" fmla="*/ 85061 h 1363210"/>
                  <a:gd name="connsiteX41" fmla="*/ 2466754 w 3728121"/>
                  <a:gd name="connsiteY41" fmla="*/ 106326 h 1363210"/>
                  <a:gd name="connsiteX42" fmla="*/ 2498652 w 3728121"/>
                  <a:gd name="connsiteY42" fmla="*/ 138224 h 1363210"/>
                  <a:gd name="connsiteX43" fmla="*/ 2541182 w 3728121"/>
                  <a:gd name="connsiteY43" fmla="*/ 191386 h 1363210"/>
                  <a:gd name="connsiteX44" fmla="*/ 2573080 w 3728121"/>
                  <a:gd name="connsiteY44" fmla="*/ 223284 h 1363210"/>
                  <a:gd name="connsiteX45" fmla="*/ 2594345 w 3728121"/>
                  <a:gd name="connsiteY45" fmla="*/ 255182 h 1363210"/>
                  <a:gd name="connsiteX46" fmla="*/ 2658140 w 3728121"/>
                  <a:gd name="connsiteY46" fmla="*/ 276447 h 1363210"/>
                  <a:gd name="connsiteX47" fmla="*/ 2721935 w 3728121"/>
                  <a:gd name="connsiteY47" fmla="*/ 297712 h 1363210"/>
                  <a:gd name="connsiteX48" fmla="*/ 2764466 w 3728121"/>
                  <a:gd name="connsiteY48" fmla="*/ 308344 h 1363210"/>
                  <a:gd name="connsiteX49" fmla="*/ 2860159 w 3728121"/>
                  <a:gd name="connsiteY49" fmla="*/ 318977 h 1363210"/>
                  <a:gd name="connsiteX50" fmla="*/ 2945219 w 3728121"/>
                  <a:gd name="connsiteY50" fmla="*/ 340242 h 1363210"/>
                  <a:gd name="connsiteX51" fmla="*/ 2977117 w 3728121"/>
                  <a:gd name="connsiteY51" fmla="*/ 350875 h 1363210"/>
                  <a:gd name="connsiteX52" fmla="*/ 3030280 w 3728121"/>
                  <a:gd name="connsiteY52" fmla="*/ 393405 h 1363210"/>
                  <a:gd name="connsiteX53" fmla="*/ 3062177 w 3728121"/>
                  <a:gd name="connsiteY53" fmla="*/ 414670 h 1363210"/>
                  <a:gd name="connsiteX54" fmla="*/ 3104707 w 3728121"/>
                  <a:gd name="connsiteY54" fmla="*/ 478465 h 1363210"/>
                  <a:gd name="connsiteX55" fmla="*/ 3136605 w 3728121"/>
                  <a:gd name="connsiteY55" fmla="*/ 595424 h 1363210"/>
                  <a:gd name="connsiteX56" fmla="*/ 3157870 w 3728121"/>
                  <a:gd name="connsiteY56" fmla="*/ 627321 h 1363210"/>
                  <a:gd name="connsiteX57" fmla="*/ 3179135 w 3728121"/>
                  <a:gd name="connsiteY57" fmla="*/ 691117 h 1363210"/>
                  <a:gd name="connsiteX58" fmla="*/ 3189768 w 3728121"/>
                  <a:gd name="connsiteY58" fmla="*/ 723014 h 1363210"/>
                  <a:gd name="connsiteX59" fmla="*/ 3221666 w 3728121"/>
                  <a:gd name="connsiteY59" fmla="*/ 808075 h 1363210"/>
                  <a:gd name="connsiteX60" fmla="*/ 3253563 w 3728121"/>
                  <a:gd name="connsiteY60" fmla="*/ 871870 h 1363210"/>
                  <a:gd name="connsiteX61" fmla="*/ 3274828 w 3728121"/>
                  <a:gd name="connsiteY61" fmla="*/ 914400 h 1363210"/>
                  <a:gd name="connsiteX62" fmla="*/ 3306726 w 3728121"/>
                  <a:gd name="connsiteY62" fmla="*/ 946298 h 1363210"/>
                  <a:gd name="connsiteX63" fmla="*/ 3349256 w 3728121"/>
                  <a:gd name="connsiteY63" fmla="*/ 1041991 h 1363210"/>
                  <a:gd name="connsiteX64" fmla="*/ 3370521 w 3728121"/>
                  <a:gd name="connsiteY64" fmla="*/ 1084521 h 1363210"/>
                  <a:gd name="connsiteX65" fmla="*/ 3391787 w 3728121"/>
                  <a:gd name="connsiteY65" fmla="*/ 1105786 h 1363210"/>
                  <a:gd name="connsiteX66" fmla="*/ 3413052 w 3728121"/>
                  <a:gd name="connsiteY66" fmla="*/ 1137684 h 1363210"/>
                  <a:gd name="connsiteX67" fmla="*/ 3423684 w 3728121"/>
                  <a:gd name="connsiteY67" fmla="*/ 1180214 h 1363210"/>
                  <a:gd name="connsiteX68" fmla="*/ 3455582 w 3728121"/>
                  <a:gd name="connsiteY68" fmla="*/ 1190847 h 1363210"/>
                  <a:gd name="connsiteX69" fmla="*/ 3508745 w 3728121"/>
                  <a:gd name="connsiteY69" fmla="*/ 1244010 h 1363210"/>
                  <a:gd name="connsiteX70" fmla="*/ 3572540 w 3728121"/>
                  <a:gd name="connsiteY70" fmla="*/ 1286540 h 1363210"/>
                  <a:gd name="connsiteX71" fmla="*/ 3593805 w 3728121"/>
                  <a:gd name="connsiteY71" fmla="*/ 1318437 h 1363210"/>
                  <a:gd name="connsiteX72" fmla="*/ 3657600 w 3728121"/>
                  <a:gd name="connsiteY72" fmla="*/ 1339703 h 1363210"/>
                  <a:gd name="connsiteX73" fmla="*/ 3721396 w 3728121"/>
                  <a:gd name="connsiteY73" fmla="*/ 1360968 h 1363210"/>
                  <a:gd name="connsiteX74" fmla="*/ 3721396 w 3728121"/>
                  <a:gd name="connsiteY74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606056 w 3728121"/>
                  <a:gd name="connsiteY7" fmla="*/ 63796 h 1363210"/>
                  <a:gd name="connsiteX8" fmla="*/ 648587 w 3728121"/>
                  <a:gd name="connsiteY8" fmla="*/ 74428 h 1363210"/>
                  <a:gd name="connsiteX9" fmla="*/ 680484 w 3728121"/>
                  <a:gd name="connsiteY9" fmla="*/ 95693 h 1363210"/>
                  <a:gd name="connsiteX10" fmla="*/ 733647 w 3728121"/>
                  <a:gd name="connsiteY10" fmla="*/ 138224 h 1363210"/>
                  <a:gd name="connsiteX11" fmla="*/ 765545 w 3728121"/>
                  <a:gd name="connsiteY11" fmla="*/ 159489 h 1363210"/>
                  <a:gd name="connsiteX12" fmla="*/ 797442 w 3728121"/>
                  <a:gd name="connsiteY12" fmla="*/ 191386 h 1363210"/>
                  <a:gd name="connsiteX13" fmla="*/ 850605 w 3728121"/>
                  <a:gd name="connsiteY13" fmla="*/ 202019 h 1363210"/>
                  <a:gd name="connsiteX14" fmla="*/ 882503 w 3728121"/>
                  <a:gd name="connsiteY14" fmla="*/ 212651 h 1363210"/>
                  <a:gd name="connsiteX15" fmla="*/ 1010093 w 3728121"/>
                  <a:gd name="connsiteY15" fmla="*/ 202019 h 1363210"/>
                  <a:gd name="connsiteX16" fmla="*/ 1084521 w 3728121"/>
                  <a:gd name="connsiteY16" fmla="*/ 180754 h 1363210"/>
                  <a:gd name="connsiteX17" fmla="*/ 1137684 w 3728121"/>
                  <a:gd name="connsiteY17" fmla="*/ 148856 h 1363210"/>
                  <a:gd name="connsiteX18" fmla="*/ 1201480 w 3728121"/>
                  <a:gd name="connsiteY18" fmla="*/ 106326 h 1363210"/>
                  <a:gd name="connsiteX19" fmla="*/ 1233377 w 3728121"/>
                  <a:gd name="connsiteY19" fmla="*/ 85061 h 1363210"/>
                  <a:gd name="connsiteX20" fmla="*/ 1265275 w 3728121"/>
                  <a:gd name="connsiteY20" fmla="*/ 53163 h 1363210"/>
                  <a:gd name="connsiteX21" fmla="*/ 1297173 w 3728121"/>
                  <a:gd name="connsiteY21" fmla="*/ 42530 h 1363210"/>
                  <a:gd name="connsiteX22" fmla="*/ 1329070 w 3728121"/>
                  <a:gd name="connsiteY22" fmla="*/ 21265 h 1363210"/>
                  <a:gd name="connsiteX23" fmla="*/ 1392866 w 3728121"/>
                  <a:gd name="connsiteY23" fmla="*/ 0 h 1363210"/>
                  <a:gd name="connsiteX24" fmla="*/ 1541721 w 3728121"/>
                  <a:gd name="connsiteY24" fmla="*/ 10633 h 1363210"/>
                  <a:gd name="connsiteX25" fmla="*/ 1605517 w 3728121"/>
                  <a:gd name="connsiteY25" fmla="*/ 42530 h 1363210"/>
                  <a:gd name="connsiteX26" fmla="*/ 1626782 w 3728121"/>
                  <a:gd name="connsiteY26" fmla="*/ 63796 h 1363210"/>
                  <a:gd name="connsiteX27" fmla="*/ 1722475 w 3728121"/>
                  <a:gd name="connsiteY27" fmla="*/ 127591 h 1363210"/>
                  <a:gd name="connsiteX28" fmla="*/ 1796903 w 3728121"/>
                  <a:gd name="connsiteY28" fmla="*/ 170121 h 1363210"/>
                  <a:gd name="connsiteX29" fmla="*/ 1860698 w 3728121"/>
                  <a:gd name="connsiteY29" fmla="*/ 191386 h 1363210"/>
                  <a:gd name="connsiteX30" fmla="*/ 1892596 w 3728121"/>
                  <a:gd name="connsiteY30" fmla="*/ 202019 h 1363210"/>
                  <a:gd name="connsiteX31" fmla="*/ 1977656 w 3728121"/>
                  <a:gd name="connsiteY31" fmla="*/ 191386 h 1363210"/>
                  <a:gd name="connsiteX32" fmla="*/ 2009554 w 3728121"/>
                  <a:gd name="connsiteY32" fmla="*/ 170121 h 1363210"/>
                  <a:gd name="connsiteX33" fmla="*/ 2041452 w 3728121"/>
                  <a:gd name="connsiteY33" fmla="*/ 159489 h 1363210"/>
                  <a:gd name="connsiteX34" fmla="*/ 2105247 w 3728121"/>
                  <a:gd name="connsiteY34" fmla="*/ 127591 h 1363210"/>
                  <a:gd name="connsiteX35" fmla="*/ 2137145 w 3728121"/>
                  <a:gd name="connsiteY35" fmla="*/ 106326 h 1363210"/>
                  <a:gd name="connsiteX36" fmla="*/ 2169042 w 3728121"/>
                  <a:gd name="connsiteY36" fmla="*/ 95693 h 1363210"/>
                  <a:gd name="connsiteX37" fmla="*/ 2200940 w 3728121"/>
                  <a:gd name="connsiteY37" fmla="*/ 74428 h 1363210"/>
                  <a:gd name="connsiteX38" fmla="*/ 2275368 w 3728121"/>
                  <a:gd name="connsiteY38" fmla="*/ 63796 h 1363210"/>
                  <a:gd name="connsiteX39" fmla="*/ 2434856 w 3728121"/>
                  <a:gd name="connsiteY39" fmla="*/ 85061 h 1363210"/>
                  <a:gd name="connsiteX40" fmla="*/ 2466754 w 3728121"/>
                  <a:gd name="connsiteY40" fmla="*/ 106326 h 1363210"/>
                  <a:gd name="connsiteX41" fmla="*/ 2498652 w 3728121"/>
                  <a:gd name="connsiteY41" fmla="*/ 138224 h 1363210"/>
                  <a:gd name="connsiteX42" fmla="*/ 2541182 w 3728121"/>
                  <a:gd name="connsiteY42" fmla="*/ 191386 h 1363210"/>
                  <a:gd name="connsiteX43" fmla="*/ 2573080 w 3728121"/>
                  <a:gd name="connsiteY43" fmla="*/ 223284 h 1363210"/>
                  <a:gd name="connsiteX44" fmla="*/ 2594345 w 3728121"/>
                  <a:gd name="connsiteY44" fmla="*/ 255182 h 1363210"/>
                  <a:gd name="connsiteX45" fmla="*/ 2658140 w 3728121"/>
                  <a:gd name="connsiteY45" fmla="*/ 276447 h 1363210"/>
                  <a:gd name="connsiteX46" fmla="*/ 2721935 w 3728121"/>
                  <a:gd name="connsiteY46" fmla="*/ 297712 h 1363210"/>
                  <a:gd name="connsiteX47" fmla="*/ 2764466 w 3728121"/>
                  <a:gd name="connsiteY47" fmla="*/ 308344 h 1363210"/>
                  <a:gd name="connsiteX48" fmla="*/ 2860159 w 3728121"/>
                  <a:gd name="connsiteY48" fmla="*/ 318977 h 1363210"/>
                  <a:gd name="connsiteX49" fmla="*/ 2945219 w 3728121"/>
                  <a:gd name="connsiteY49" fmla="*/ 340242 h 1363210"/>
                  <a:gd name="connsiteX50" fmla="*/ 2977117 w 3728121"/>
                  <a:gd name="connsiteY50" fmla="*/ 350875 h 1363210"/>
                  <a:gd name="connsiteX51" fmla="*/ 3030280 w 3728121"/>
                  <a:gd name="connsiteY51" fmla="*/ 393405 h 1363210"/>
                  <a:gd name="connsiteX52" fmla="*/ 3062177 w 3728121"/>
                  <a:gd name="connsiteY52" fmla="*/ 414670 h 1363210"/>
                  <a:gd name="connsiteX53" fmla="*/ 3104707 w 3728121"/>
                  <a:gd name="connsiteY53" fmla="*/ 478465 h 1363210"/>
                  <a:gd name="connsiteX54" fmla="*/ 3136605 w 3728121"/>
                  <a:gd name="connsiteY54" fmla="*/ 595424 h 1363210"/>
                  <a:gd name="connsiteX55" fmla="*/ 3157870 w 3728121"/>
                  <a:gd name="connsiteY55" fmla="*/ 627321 h 1363210"/>
                  <a:gd name="connsiteX56" fmla="*/ 3179135 w 3728121"/>
                  <a:gd name="connsiteY56" fmla="*/ 691117 h 1363210"/>
                  <a:gd name="connsiteX57" fmla="*/ 3189768 w 3728121"/>
                  <a:gd name="connsiteY57" fmla="*/ 723014 h 1363210"/>
                  <a:gd name="connsiteX58" fmla="*/ 3221666 w 3728121"/>
                  <a:gd name="connsiteY58" fmla="*/ 808075 h 1363210"/>
                  <a:gd name="connsiteX59" fmla="*/ 3253563 w 3728121"/>
                  <a:gd name="connsiteY59" fmla="*/ 871870 h 1363210"/>
                  <a:gd name="connsiteX60" fmla="*/ 3274828 w 3728121"/>
                  <a:gd name="connsiteY60" fmla="*/ 914400 h 1363210"/>
                  <a:gd name="connsiteX61" fmla="*/ 3306726 w 3728121"/>
                  <a:gd name="connsiteY61" fmla="*/ 946298 h 1363210"/>
                  <a:gd name="connsiteX62" fmla="*/ 3349256 w 3728121"/>
                  <a:gd name="connsiteY62" fmla="*/ 1041991 h 1363210"/>
                  <a:gd name="connsiteX63" fmla="*/ 3370521 w 3728121"/>
                  <a:gd name="connsiteY63" fmla="*/ 1084521 h 1363210"/>
                  <a:gd name="connsiteX64" fmla="*/ 3391787 w 3728121"/>
                  <a:gd name="connsiteY64" fmla="*/ 1105786 h 1363210"/>
                  <a:gd name="connsiteX65" fmla="*/ 3413052 w 3728121"/>
                  <a:gd name="connsiteY65" fmla="*/ 1137684 h 1363210"/>
                  <a:gd name="connsiteX66" fmla="*/ 3423684 w 3728121"/>
                  <a:gd name="connsiteY66" fmla="*/ 1180214 h 1363210"/>
                  <a:gd name="connsiteX67" fmla="*/ 3455582 w 3728121"/>
                  <a:gd name="connsiteY67" fmla="*/ 1190847 h 1363210"/>
                  <a:gd name="connsiteX68" fmla="*/ 3508745 w 3728121"/>
                  <a:gd name="connsiteY68" fmla="*/ 1244010 h 1363210"/>
                  <a:gd name="connsiteX69" fmla="*/ 3572540 w 3728121"/>
                  <a:gd name="connsiteY69" fmla="*/ 1286540 h 1363210"/>
                  <a:gd name="connsiteX70" fmla="*/ 3593805 w 3728121"/>
                  <a:gd name="connsiteY70" fmla="*/ 1318437 h 1363210"/>
                  <a:gd name="connsiteX71" fmla="*/ 3657600 w 3728121"/>
                  <a:gd name="connsiteY71" fmla="*/ 1339703 h 1363210"/>
                  <a:gd name="connsiteX72" fmla="*/ 3721396 w 3728121"/>
                  <a:gd name="connsiteY72" fmla="*/ 1360968 h 1363210"/>
                  <a:gd name="connsiteX73" fmla="*/ 3721396 w 3728121"/>
                  <a:gd name="connsiteY73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606056 w 3728121"/>
                  <a:gd name="connsiteY7" fmla="*/ 63796 h 1363210"/>
                  <a:gd name="connsiteX8" fmla="*/ 648587 w 3728121"/>
                  <a:gd name="connsiteY8" fmla="*/ 74428 h 1363210"/>
                  <a:gd name="connsiteX9" fmla="*/ 733647 w 3728121"/>
                  <a:gd name="connsiteY9" fmla="*/ 138224 h 1363210"/>
                  <a:gd name="connsiteX10" fmla="*/ 765545 w 3728121"/>
                  <a:gd name="connsiteY10" fmla="*/ 159489 h 1363210"/>
                  <a:gd name="connsiteX11" fmla="*/ 797442 w 3728121"/>
                  <a:gd name="connsiteY11" fmla="*/ 191386 h 1363210"/>
                  <a:gd name="connsiteX12" fmla="*/ 850605 w 3728121"/>
                  <a:gd name="connsiteY12" fmla="*/ 202019 h 1363210"/>
                  <a:gd name="connsiteX13" fmla="*/ 882503 w 3728121"/>
                  <a:gd name="connsiteY13" fmla="*/ 212651 h 1363210"/>
                  <a:gd name="connsiteX14" fmla="*/ 1010093 w 3728121"/>
                  <a:gd name="connsiteY14" fmla="*/ 202019 h 1363210"/>
                  <a:gd name="connsiteX15" fmla="*/ 1084521 w 3728121"/>
                  <a:gd name="connsiteY15" fmla="*/ 180754 h 1363210"/>
                  <a:gd name="connsiteX16" fmla="*/ 1137684 w 3728121"/>
                  <a:gd name="connsiteY16" fmla="*/ 148856 h 1363210"/>
                  <a:gd name="connsiteX17" fmla="*/ 1201480 w 3728121"/>
                  <a:gd name="connsiteY17" fmla="*/ 106326 h 1363210"/>
                  <a:gd name="connsiteX18" fmla="*/ 1233377 w 3728121"/>
                  <a:gd name="connsiteY18" fmla="*/ 85061 h 1363210"/>
                  <a:gd name="connsiteX19" fmla="*/ 1265275 w 3728121"/>
                  <a:gd name="connsiteY19" fmla="*/ 53163 h 1363210"/>
                  <a:gd name="connsiteX20" fmla="*/ 1297173 w 3728121"/>
                  <a:gd name="connsiteY20" fmla="*/ 42530 h 1363210"/>
                  <a:gd name="connsiteX21" fmla="*/ 1329070 w 3728121"/>
                  <a:gd name="connsiteY21" fmla="*/ 21265 h 1363210"/>
                  <a:gd name="connsiteX22" fmla="*/ 1392866 w 3728121"/>
                  <a:gd name="connsiteY22" fmla="*/ 0 h 1363210"/>
                  <a:gd name="connsiteX23" fmla="*/ 1541721 w 3728121"/>
                  <a:gd name="connsiteY23" fmla="*/ 10633 h 1363210"/>
                  <a:gd name="connsiteX24" fmla="*/ 1605517 w 3728121"/>
                  <a:gd name="connsiteY24" fmla="*/ 42530 h 1363210"/>
                  <a:gd name="connsiteX25" fmla="*/ 1626782 w 3728121"/>
                  <a:gd name="connsiteY25" fmla="*/ 63796 h 1363210"/>
                  <a:gd name="connsiteX26" fmla="*/ 1722475 w 3728121"/>
                  <a:gd name="connsiteY26" fmla="*/ 127591 h 1363210"/>
                  <a:gd name="connsiteX27" fmla="*/ 1796903 w 3728121"/>
                  <a:gd name="connsiteY27" fmla="*/ 170121 h 1363210"/>
                  <a:gd name="connsiteX28" fmla="*/ 1860698 w 3728121"/>
                  <a:gd name="connsiteY28" fmla="*/ 191386 h 1363210"/>
                  <a:gd name="connsiteX29" fmla="*/ 1892596 w 3728121"/>
                  <a:gd name="connsiteY29" fmla="*/ 202019 h 1363210"/>
                  <a:gd name="connsiteX30" fmla="*/ 1977656 w 3728121"/>
                  <a:gd name="connsiteY30" fmla="*/ 191386 h 1363210"/>
                  <a:gd name="connsiteX31" fmla="*/ 2009554 w 3728121"/>
                  <a:gd name="connsiteY31" fmla="*/ 170121 h 1363210"/>
                  <a:gd name="connsiteX32" fmla="*/ 2041452 w 3728121"/>
                  <a:gd name="connsiteY32" fmla="*/ 159489 h 1363210"/>
                  <a:gd name="connsiteX33" fmla="*/ 2105247 w 3728121"/>
                  <a:gd name="connsiteY33" fmla="*/ 127591 h 1363210"/>
                  <a:gd name="connsiteX34" fmla="*/ 2137145 w 3728121"/>
                  <a:gd name="connsiteY34" fmla="*/ 106326 h 1363210"/>
                  <a:gd name="connsiteX35" fmla="*/ 2169042 w 3728121"/>
                  <a:gd name="connsiteY35" fmla="*/ 95693 h 1363210"/>
                  <a:gd name="connsiteX36" fmla="*/ 2200940 w 3728121"/>
                  <a:gd name="connsiteY36" fmla="*/ 74428 h 1363210"/>
                  <a:gd name="connsiteX37" fmla="*/ 2275368 w 3728121"/>
                  <a:gd name="connsiteY37" fmla="*/ 63796 h 1363210"/>
                  <a:gd name="connsiteX38" fmla="*/ 2434856 w 3728121"/>
                  <a:gd name="connsiteY38" fmla="*/ 85061 h 1363210"/>
                  <a:gd name="connsiteX39" fmla="*/ 2466754 w 3728121"/>
                  <a:gd name="connsiteY39" fmla="*/ 106326 h 1363210"/>
                  <a:gd name="connsiteX40" fmla="*/ 2498652 w 3728121"/>
                  <a:gd name="connsiteY40" fmla="*/ 138224 h 1363210"/>
                  <a:gd name="connsiteX41" fmla="*/ 2541182 w 3728121"/>
                  <a:gd name="connsiteY41" fmla="*/ 191386 h 1363210"/>
                  <a:gd name="connsiteX42" fmla="*/ 2573080 w 3728121"/>
                  <a:gd name="connsiteY42" fmla="*/ 223284 h 1363210"/>
                  <a:gd name="connsiteX43" fmla="*/ 2594345 w 3728121"/>
                  <a:gd name="connsiteY43" fmla="*/ 255182 h 1363210"/>
                  <a:gd name="connsiteX44" fmla="*/ 2658140 w 3728121"/>
                  <a:gd name="connsiteY44" fmla="*/ 276447 h 1363210"/>
                  <a:gd name="connsiteX45" fmla="*/ 2721935 w 3728121"/>
                  <a:gd name="connsiteY45" fmla="*/ 297712 h 1363210"/>
                  <a:gd name="connsiteX46" fmla="*/ 2764466 w 3728121"/>
                  <a:gd name="connsiteY46" fmla="*/ 308344 h 1363210"/>
                  <a:gd name="connsiteX47" fmla="*/ 2860159 w 3728121"/>
                  <a:gd name="connsiteY47" fmla="*/ 318977 h 1363210"/>
                  <a:gd name="connsiteX48" fmla="*/ 2945219 w 3728121"/>
                  <a:gd name="connsiteY48" fmla="*/ 340242 h 1363210"/>
                  <a:gd name="connsiteX49" fmla="*/ 2977117 w 3728121"/>
                  <a:gd name="connsiteY49" fmla="*/ 350875 h 1363210"/>
                  <a:gd name="connsiteX50" fmla="*/ 3030280 w 3728121"/>
                  <a:gd name="connsiteY50" fmla="*/ 393405 h 1363210"/>
                  <a:gd name="connsiteX51" fmla="*/ 3062177 w 3728121"/>
                  <a:gd name="connsiteY51" fmla="*/ 414670 h 1363210"/>
                  <a:gd name="connsiteX52" fmla="*/ 3104707 w 3728121"/>
                  <a:gd name="connsiteY52" fmla="*/ 478465 h 1363210"/>
                  <a:gd name="connsiteX53" fmla="*/ 3136605 w 3728121"/>
                  <a:gd name="connsiteY53" fmla="*/ 595424 h 1363210"/>
                  <a:gd name="connsiteX54" fmla="*/ 3157870 w 3728121"/>
                  <a:gd name="connsiteY54" fmla="*/ 627321 h 1363210"/>
                  <a:gd name="connsiteX55" fmla="*/ 3179135 w 3728121"/>
                  <a:gd name="connsiteY55" fmla="*/ 691117 h 1363210"/>
                  <a:gd name="connsiteX56" fmla="*/ 3189768 w 3728121"/>
                  <a:gd name="connsiteY56" fmla="*/ 723014 h 1363210"/>
                  <a:gd name="connsiteX57" fmla="*/ 3221666 w 3728121"/>
                  <a:gd name="connsiteY57" fmla="*/ 808075 h 1363210"/>
                  <a:gd name="connsiteX58" fmla="*/ 3253563 w 3728121"/>
                  <a:gd name="connsiteY58" fmla="*/ 871870 h 1363210"/>
                  <a:gd name="connsiteX59" fmla="*/ 3274828 w 3728121"/>
                  <a:gd name="connsiteY59" fmla="*/ 914400 h 1363210"/>
                  <a:gd name="connsiteX60" fmla="*/ 3306726 w 3728121"/>
                  <a:gd name="connsiteY60" fmla="*/ 946298 h 1363210"/>
                  <a:gd name="connsiteX61" fmla="*/ 3349256 w 3728121"/>
                  <a:gd name="connsiteY61" fmla="*/ 1041991 h 1363210"/>
                  <a:gd name="connsiteX62" fmla="*/ 3370521 w 3728121"/>
                  <a:gd name="connsiteY62" fmla="*/ 1084521 h 1363210"/>
                  <a:gd name="connsiteX63" fmla="*/ 3391787 w 3728121"/>
                  <a:gd name="connsiteY63" fmla="*/ 1105786 h 1363210"/>
                  <a:gd name="connsiteX64" fmla="*/ 3413052 w 3728121"/>
                  <a:gd name="connsiteY64" fmla="*/ 1137684 h 1363210"/>
                  <a:gd name="connsiteX65" fmla="*/ 3423684 w 3728121"/>
                  <a:gd name="connsiteY65" fmla="*/ 1180214 h 1363210"/>
                  <a:gd name="connsiteX66" fmla="*/ 3455582 w 3728121"/>
                  <a:gd name="connsiteY66" fmla="*/ 1190847 h 1363210"/>
                  <a:gd name="connsiteX67" fmla="*/ 3508745 w 3728121"/>
                  <a:gd name="connsiteY67" fmla="*/ 1244010 h 1363210"/>
                  <a:gd name="connsiteX68" fmla="*/ 3572540 w 3728121"/>
                  <a:gd name="connsiteY68" fmla="*/ 1286540 h 1363210"/>
                  <a:gd name="connsiteX69" fmla="*/ 3593805 w 3728121"/>
                  <a:gd name="connsiteY69" fmla="*/ 1318437 h 1363210"/>
                  <a:gd name="connsiteX70" fmla="*/ 3657600 w 3728121"/>
                  <a:gd name="connsiteY70" fmla="*/ 1339703 h 1363210"/>
                  <a:gd name="connsiteX71" fmla="*/ 3721396 w 3728121"/>
                  <a:gd name="connsiteY71" fmla="*/ 1360968 h 1363210"/>
                  <a:gd name="connsiteX72" fmla="*/ 3721396 w 3728121"/>
                  <a:gd name="connsiteY72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606056 w 3728121"/>
                  <a:gd name="connsiteY7" fmla="*/ 63796 h 1363210"/>
                  <a:gd name="connsiteX8" fmla="*/ 733647 w 3728121"/>
                  <a:gd name="connsiteY8" fmla="*/ 138224 h 1363210"/>
                  <a:gd name="connsiteX9" fmla="*/ 765545 w 3728121"/>
                  <a:gd name="connsiteY9" fmla="*/ 159489 h 1363210"/>
                  <a:gd name="connsiteX10" fmla="*/ 797442 w 3728121"/>
                  <a:gd name="connsiteY10" fmla="*/ 191386 h 1363210"/>
                  <a:gd name="connsiteX11" fmla="*/ 850605 w 3728121"/>
                  <a:gd name="connsiteY11" fmla="*/ 202019 h 1363210"/>
                  <a:gd name="connsiteX12" fmla="*/ 882503 w 3728121"/>
                  <a:gd name="connsiteY12" fmla="*/ 212651 h 1363210"/>
                  <a:gd name="connsiteX13" fmla="*/ 1010093 w 3728121"/>
                  <a:gd name="connsiteY13" fmla="*/ 202019 h 1363210"/>
                  <a:gd name="connsiteX14" fmla="*/ 1084521 w 3728121"/>
                  <a:gd name="connsiteY14" fmla="*/ 180754 h 1363210"/>
                  <a:gd name="connsiteX15" fmla="*/ 1137684 w 3728121"/>
                  <a:gd name="connsiteY15" fmla="*/ 148856 h 1363210"/>
                  <a:gd name="connsiteX16" fmla="*/ 1201480 w 3728121"/>
                  <a:gd name="connsiteY16" fmla="*/ 106326 h 1363210"/>
                  <a:gd name="connsiteX17" fmla="*/ 1233377 w 3728121"/>
                  <a:gd name="connsiteY17" fmla="*/ 85061 h 1363210"/>
                  <a:gd name="connsiteX18" fmla="*/ 1265275 w 3728121"/>
                  <a:gd name="connsiteY18" fmla="*/ 53163 h 1363210"/>
                  <a:gd name="connsiteX19" fmla="*/ 1297173 w 3728121"/>
                  <a:gd name="connsiteY19" fmla="*/ 42530 h 1363210"/>
                  <a:gd name="connsiteX20" fmla="*/ 1329070 w 3728121"/>
                  <a:gd name="connsiteY20" fmla="*/ 21265 h 1363210"/>
                  <a:gd name="connsiteX21" fmla="*/ 1392866 w 3728121"/>
                  <a:gd name="connsiteY21" fmla="*/ 0 h 1363210"/>
                  <a:gd name="connsiteX22" fmla="*/ 1541721 w 3728121"/>
                  <a:gd name="connsiteY22" fmla="*/ 10633 h 1363210"/>
                  <a:gd name="connsiteX23" fmla="*/ 1605517 w 3728121"/>
                  <a:gd name="connsiteY23" fmla="*/ 42530 h 1363210"/>
                  <a:gd name="connsiteX24" fmla="*/ 1626782 w 3728121"/>
                  <a:gd name="connsiteY24" fmla="*/ 63796 h 1363210"/>
                  <a:gd name="connsiteX25" fmla="*/ 1722475 w 3728121"/>
                  <a:gd name="connsiteY25" fmla="*/ 127591 h 1363210"/>
                  <a:gd name="connsiteX26" fmla="*/ 1796903 w 3728121"/>
                  <a:gd name="connsiteY26" fmla="*/ 170121 h 1363210"/>
                  <a:gd name="connsiteX27" fmla="*/ 1860698 w 3728121"/>
                  <a:gd name="connsiteY27" fmla="*/ 191386 h 1363210"/>
                  <a:gd name="connsiteX28" fmla="*/ 1892596 w 3728121"/>
                  <a:gd name="connsiteY28" fmla="*/ 202019 h 1363210"/>
                  <a:gd name="connsiteX29" fmla="*/ 1977656 w 3728121"/>
                  <a:gd name="connsiteY29" fmla="*/ 191386 h 1363210"/>
                  <a:gd name="connsiteX30" fmla="*/ 2009554 w 3728121"/>
                  <a:gd name="connsiteY30" fmla="*/ 170121 h 1363210"/>
                  <a:gd name="connsiteX31" fmla="*/ 2041452 w 3728121"/>
                  <a:gd name="connsiteY31" fmla="*/ 159489 h 1363210"/>
                  <a:gd name="connsiteX32" fmla="*/ 2105247 w 3728121"/>
                  <a:gd name="connsiteY32" fmla="*/ 127591 h 1363210"/>
                  <a:gd name="connsiteX33" fmla="*/ 2137145 w 3728121"/>
                  <a:gd name="connsiteY33" fmla="*/ 106326 h 1363210"/>
                  <a:gd name="connsiteX34" fmla="*/ 2169042 w 3728121"/>
                  <a:gd name="connsiteY34" fmla="*/ 95693 h 1363210"/>
                  <a:gd name="connsiteX35" fmla="*/ 2200940 w 3728121"/>
                  <a:gd name="connsiteY35" fmla="*/ 74428 h 1363210"/>
                  <a:gd name="connsiteX36" fmla="*/ 2275368 w 3728121"/>
                  <a:gd name="connsiteY36" fmla="*/ 63796 h 1363210"/>
                  <a:gd name="connsiteX37" fmla="*/ 2434856 w 3728121"/>
                  <a:gd name="connsiteY37" fmla="*/ 85061 h 1363210"/>
                  <a:gd name="connsiteX38" fmla="*/ 2466754 w 3728121"/>
                  <a:gd name="connsiteY38" fmla="*/ 106326 h 1363210"/>
                  <a:gd name="connsiteX39" fmla="*/ 2498652 w 3728121"/>
                  <a:gd name="connsiteY39" fmla="*/ 138224 h 1363210"/>
                  <a:gd name="connsiteX40" fmla="*/ 2541182 w 3728121"/>
                  <a:gd name="connsiteY40" fmla="*/ 191386 h 1363210"/>
                  <a:gd name="connsiteX41" fmla="*/ 2573080 w 3728121"/>
                  <a:gd name="connsiteY41" fmla="*/ 223284 h 1363210"/>
                  <a:gd name="connsiteX42" fmla="*/ 2594345 w 3728121"/>
                  <a:gd name="connsiteY42" fmla="*/ 255182 h 1363210"/>
                  <a:gd name="connsiteX43" fmla="*/ 2658140 w 3728121"/>
                  <a:gd name="connsiteY43" fmla="*/ 276447 h 1363210"/>
                  <a:gd name="connsiteX44" fmla="*/ 2721935 w 3728121"/>
                  <a:gd name="connsiteY44" fmla="*/ 297712 h 1363210"/>
                  <a:gd name="connsiteX45" fmla="*/ 2764466 w 3728121"/>
                  <a:gd name="connsiteY45" fmla="*/ 308344 h 1363210"/>
                  <a:gd name="connsiteX46" fmla="*/ 2860159 w 3728121"/>
                  <a:gd name="connsiteY46" fmla="*/ 318977 h 1363210"/>
                  <a:gd name="connsiteX47" fmla="*/ 2945219 w 3728121"/>
                  <a:gd name="connsiteY47" fmla="*/ 340242 h 1363210"/>
                  <a:gd name="connsiteX48" fmla="*/ 2977117 w 3728121"/>
                  <a:gd name="connsiteY48" fmla="*/ 350875 h 1363210"/>
                  <a:gd name="connsiteX49" fmla="*/ 3030280 w 3728121"/>
                  <a:gd name="connsiteY49" fmla="*/ 393405 h 1363210"/>
                  <a:gd name="connsiteX50" fmla="*/ 3062177 w 3728121"/>
                  <a:gd name="connsiteY50" fmla="*/ 414670 h 1363210"/>
                  <a:gd name="connsiteX51" fmla="*/ 3104707 w 3728121"/>
                  <a:gd name="connsiteY51" fmla="*/ 478465 h 1363210"/>
                  <a:gd name="connsiteX52" fmla="*/ 3136605 w 3728121"/>
                  <a:gd name="connsiteY52" fmla="*/ 595424 h 1363210"/>
                  <a:gd name="connsiteX53" fmla="*/ 3157870 w 3728121"/>
                  <a:gd name="connsiteY53" fmla="*/ 627321 h 1363210"/>
                  <a:gd name="connsiteX54" fmla="*/ 3179135 w 3728121"/>
                  <a:gd name="connsiteY54" fmla="*/ 691117 h 1363210"/>
                  <a:gd name="connsiteX55" fmla="*/ 3189768 w 3728121"/>
                  <a:gd name="connsiteY55" fmla="*/ 723014 h 1363210"/>
                  <a:gd name="connsiteX56" fmla="*/ 3221666 w 3728121"/>
                  <a:gd name="connsiteY56" fmla="*/ 808075 h 1363210"/>
                  <a:gd name="connsiteX57" fmla="*/ 3253563 w 3728121"/>
                  <a:gd name="connsiteY57" fmla="*/ 871870 h 1363210"/>
                  <a:gd name="connsiteX58" fmla="*/ 3274828 w 3728121"/>
                  <a:gd name="connsiteY58" fmla="*/ 914400 h 1363210"/>
                  <a:gd name="connsiteX59" fmla="*/ 3306726 w 3728121"/>
                  <a:gd name="connsiteY59" fmla="*/ 946298 h 1363210"/>
                  <a:gd name="connsiteX60" fmla="*/ 3349256 w 3728121"/>
                  <a:gd name="connsiteY60" fmla="*/ 1041991 h 1363210"/>
                  <a:gd name="connsiteX61" fmla="*/ 3370521 w 3728121"/>
                  <a:gd name="connsiteY61" fmla="*/ 1084521 h 1363210"/>
                  <a:gd name="connsiteX62" fmla="*/ 3391787 w 3728121"/>
                  <a:gd name="connsiteY62" fmla="*/ 1105786 h 1363210"/>
                  <a:gd name="connsiteX63" fmla="*/ 3413052 w 3728121"/>
                  <a:gd name="connsiteY63" fmla="*/ 1137684 h 1363210"/>
                  <a:gd name="connsiteX64" fmla="*/ 3423684 w 3728121"/>
                  <a:gd name="connsiteY64" fmla="*/ 1180214 h 1363210"/>
                  <a:gd name="connsiteX65" fmla="*/ 3455582 w 3728121"/>
                  <a:gd name="connsiteY65" fmla="*/ 1190847 h 1363210"/>
                  <a:gd name="connsiteX66" fmla="*/ 3508745 w 3728121"/>
                  <a:gd name="connsiteY66" fmla="*/ 1244010 h 1363210"/>
                  <a:gd name="connsiteX67" fmla="*/ 3572540 w 3728121"/>
                  <a:gd name="connsiteY67" fmla="*/ 1286540 h 1363210"/>
                  <a:gd name="connsiteX68" fmla="*/ 3593805 w 3728121"/>
                  <a:gd name="connsiteY68" fmla="*/ 1318437 h 1363210"/>
                  <a:gd name="connsiteX69" fmla="*/ 3657600 w 3728121"/>
                  <a:gd name="connsiteY69" fmla="*/ 1339703 h 1363210"/>
                  <a:gd name="connsiteX70" fmla="*/ 3721396 w 3728121"/>
                  <a:gd name="connsiteY70" fmla="*/ 1360968 h 1363210"/>
                  <a:gd name="connsiteX71" fmla="*/ 3721396 w 3728121"/>
                  <a:gd name="connsiteY71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33647 w 3728121"/>
                  <a:gd name="connsiteY7" fmla="*/ 138224 h 1363210"/>
                  <a:gd name="connsiteX8" fmla="*/ 765545 w 3728121"/>
                  <a:gd name="connsiteY8" fmla="*/ 159489 h 1363210"/>
                  <a:gd name="connsiteX9" fmla="*/ 797442 w 3728121"/>
                  <a:gd name="connsiteY9" fmla="*/ 191386 h 1363210"/>
                  <a:gd name="connsiteX10" fmla="*/ 850605 w 3728121"/>
                  <a:gd name="connsiteY10" fmla="*/ 202019 h 1363210"/>
                  <a:gd name="connsiteX11" fmla="*/ 882503 w 3728121"/>
                  <a:gd name="connsiteY11" fmla="*/ 212651 h 1363210"/>
                  <a:gd name="connsiteX12" fmla="*/ 1010093 w 3728121"/>
                  <a:gd name="connsiteY12" fmla="*/ 202019 h 1363210"/>
                  <a:gd name="connsiteX13" fmla="*/ 1084521 w 3728121"/>
                  <a:gd name="connsiteY13" fmla="*/ 180754 h 1363210"/>
                  <a:gd name="connsiteX14" fmla="*/ 1137684 w 3728121"/>
                  <a:gd name="connsiteY14" fmla="*/ 148856 h 1363210"/>
                  <a:gd name="connsiteX15" fmla="*/ 1201480 w 3728121"/>
                  <a:gd name="connsiteY15" fmla="*/ 106326 h 1363210"/>
                  <a:gd name="connsiteX16" fmla="*/ 1233377 w 3728121"/>
                  <a:gd name="connsiteY16" fmla="*/ 85061 h 1363210"/>
                  <a:gd name="connsiteX17" fmla="*/ 1265275 w 3728121"/>
                  <a:gd name="connsiteY17" fmla="*/ 53163 h 1363210"/>
                  <a:gd name="connsiteX18" fmla="*/ 1297173 w 3728121"/>
                  <a:gd name="connsiteY18" fmla="*/ 42530 h 1363210"/>
                  <a:gd name="connsiteX19" fmla="*/ 1329070 w 3728121"/>
                  <a:gd name="connsiteY19" fmla="*/ 21265 h 1363210"/>
                  <a:gd name="connsiteX20" fmla="*/ 1392866 w 3728121"/>
                  <a:gd name="connsiteY20" fmla="*/ 0 h 1363210"/>
                  <a:gd name="connsiteX21" fmla="*/ 1541721 w 3728121"/>
                  <a:gd name="connsiteY21" fmla="*/ 10633 h 1363210"/>
                  <a:gd name="connsiteX22" fmla="*/ 1605517 w 3728121"/>
                  <a:gd name="connsiteY22" fmla="*/ 42530 h 1363210"/>
                  <a:gd name="connsiteX23" fmla="*/ 1626782 w 3728121"/>
                  <a:gd name="connsiteY23" fmla="*/ 63796 h 1363210"/>
                  <a:gd name="connsiteX24" fmla="*/ 1722475 w 3728121"/>
                  <a:gd name="connsiteY24" fmla="*/ 127591 h 1363210"/>
                  <a:gd name="connsiteX25" fmla="*/ 1796903 w 3728121"/>
                  <a:gd name="connsiteY25" fmla="*/ 170121 h 1363210"/>
                  <a:gd name="connsiteX26" fmla="*/ 1860698 w 3728121"/>
                  <a:gd name="connsiteY26" fmla="*/ 191386 h 1363210"/>
                  <a:gd name="connsiteX27" fmla="*/ 1892596 w 3728121"/>
                  <a:gd name="connsiteY27" fmla="*/ 202019 h 1363210"/>
                  <a:gd name="connsiteX28" fmla="*/ 1977656 w 3728121"/>
                  <a:gd name="connsiteY28" fmla="*/ 191386 h 1363210"/>
                  <a:gd name="connsiteX29" fmla="*/ 2009554 w 3728121"/>
                  <a:gd name="connsiteY29" fmla="*/ 170121 h 1363210"/>
                  <a:gd name="connsiteX30" fmla="*/ 2041452 w 3728121"/>
                  <a:gd name="connsiteY30" fmla="*/ 159489 h 1363210"/>
                  <a:gd name="connsiteX31" fmla="*/ 2105247 w 3728121"/>
                  <a:gd name="connsiteY31" fmla="*/ 127591 h 1363210"/>
                  <a:gd name="connsiteX32" fmla="*/ 2137145 w 3728121"/>
                  <a:gd name="connsiteY32" fmla="*/ 106326 h 1363210"/>
                  <a:gd name="connsiteX33" fmla="*/ 2169042 w 3728121"/>
                  <a:gd name="connsiteY33" fmla="*/ 95693 h 1363210"/>
                  <a:gd name="connsiteX34" fmla="*/ 2200940 w 3728121"/>
                  <a:gd name="connsiteY34" fmla="*/ 74428 h 1363210"/>
                  <a:gd name="connsiteX35" fmla="*/ 2275368 w 3728121"/>
                  <a:gd name="connsiteY35" fmla="*/ 63796 h 1363210"/>
                  <a:gd name="connsiteX36" fmla="*/ 2434856 w 3728121"/>
                  <a:gd name="connsiteY36" fmla="*/ 85061 h 1363210"/>
                  <a:gd name="connsiteX37" fmla="*/ 2466754 w 3728121"/>
                  <a:gd name="connsiteY37" fmla="*/ 106326 h 1363210"/>
                  <a:gd name="connsiteX38" fmla="*/ 2498652 w 3728121"/>
                  <a:gd name="connsiteY38" fmla="*/ 138224 h 1363210"/>
                  <a:gd name="connsiteX39" fmla="*/ 2541182 w 3728121"/>
                  <a:gd name="connsiteY39" fmla="*/ 191386 h 1363210"/>
                  <a:gd name="connsiteX40" fmla="*/ 2573080 w 3728121"/>
                  <a:gd name="connsiteY40" fmla="*/ 223284 h 1363210"/>
                  <a:gd name="connsiteX41" fmla="*/ 2594345 w 3728121"/>
                  <a:gd name="connsiteY41" fmla="*/ 255182 h 1363210"/>
                  <a:gd name="connsiteX42" fmla="*/ 2658140 w 3728121"/>
                  <a:gd name="connsiteY42" fmla="*/ 276447 h 1363210"/>
                  <a:gd name="connsiteX43" fmla="*/ 2721935 w 3728121"/>
                  <a:gd name="connsiteY43" fmla="*/ 297712 h 1363210"/>
                  <a:gd name="connsiteX44" fmla="*/ 2764466 w 3728121"/>
                  <a:gd name="connsiteY44" fmla="*/ 308344 h 1363210"/>
                  <a:gd name="connsiteX45" fmla="*/ 2860159 w 3728121"/>
                  <a:gd name="connsiteY45" fmla="*/ 318977 h 1363210"/>
                  <a:gd name="connsiteX46" fmla="*/ 2945219 w 3728121"/>
                  <a:gd name="connsiteY46" fmla="*/ 340242 h 1363210"/>
                  <a:gd name="connsiteX47" fmla="*/ 2977117 w 3728121"/>
                  <a:gd name="connsiteY47" fmla="*/ 350875 h 1363210"/>
                  <a:gd name="connsiteX48" fmla="*/ 3030280 w 3728121"/>
                  <a:gd name="connsiteY48" fmla="*/ 393405 h 1363210"/>
                  <a:gd name="connsiteX49" fmla="*/ 3062177 w 3728121"/>
                  <a:gd name="connsiteY49" fmla="*/ 414670 h 1363210"/>
                  <a:gd name="connsiteX50" fmla="*/ 3104707 w 3728121"/>
                  <a:gd name="connsiteY50" fmla="*/ 478465 h 1363210"/>
                  <a:gd name="connsiteX51" fmla="*/ 3136605 w 3728121"/>
                  <a:gd name="connsiteY51" fmla="*/ 595424 h 1363210"/>
                  <a:gd name="connsiteX52" fmla="*/ 3157870 w 3728121"/>
                  <a:gd name="connsiteY52" fmla="*/ 627321 h 1363210"/>
                  <a:gd name="connsiteX53" fmla="*/ 3179135 w 3728121"/>
                  <a:gd name="connsiteY53" fmla="*/ 691117 h 1363210"/>
                  <a:gd name="connsiteX54" fmla="*/ 3189768 w 3728121"/>
                  <a:gd name="connsiteY54" fmla="*/ 723014 h 1363210"/>
                  <a:gd name="connsiteX55" fmla="*/ 3221666 w 3728121"/>
                  <a:gd name="connsiteY55" fmla="*/ 808075 h 1363210"/>
                  <a:gd name="connsiteX56" fmla="*/ 3253563 w 3728121"/>
                  <a:gd name="connsiteY56" fmla="*/ 871870 h 1363210"/>
                  <a:gd name="connsiteX57" fmla="*/ 3274828 w 3728121"/>
                  <a:gd name="connsiteY57" fmla="*/ 914400 h 1363210"/>
                  <a:gd name="connsiteX58" fmla="*/ 3306726 w 3728121"/>
                  <a:gd name="connsiteY58" fmla="*/ 946298 h 1363210"/>
                  <a:gd name="connsiteX59" fmla="*/ 3349256 w 3728121"/>
                  <a:gd name="connsiteY59" fmla="*/ 1041991 h 1363210"/>
                  <a:gd name="connsiteX60" fmla="*/ 3370521 w 3728121"/>
                  <a:gd name="connsiteY60" fmla="*/ 1084521 h 1363210"/>
                  <a:gd name="connsiteX61" fmla="*/ 3391787 w 3728121"/>
                  <a:gd name="connsiteY61" fmla="*/ 1105786 h 1363210"/>
                  <a:gd name="connsiteX62" fmla="*/ 3413052 w 3728121"/>
                  <a:gd name="connsiteY62" fmla="*/ 1137684 h 1363210"/>
                  <a:gd name="connsiteX63" fmla="*/ 3423684 w 3728121"/>
                  <a:gd name="connsiteY63" fmla="*/ 1180214 h 1363210"/>
                  <a:gd name="connsiteX64" fmla="*/ 3455582 w 3728121"/>
                  <a:gd name="connsiteY64" fmla="*/ 1190847 h 1363210"/>
                  <a:gd name="connsiteX65" fmla="*/ 3508745 w 3728121"/>
                  <a:gd name="connsiteY65" fmla="*/ 1244010 h 1363210"/>
                  <a:gd name="connsiteX66" fmla="*/ 3572540 w 3728121"/>
                  <a:gd name="connsiteY66" fmla="*/ 1286540 h 1363210"/>
                  <a:gd name="connsiteX67" fmla="*/ 3593805 w 3728121"/>
                  <a:gd name="connsiteY67" fmla="*/ 1318437 h 1363210"/>
                  <a:gd name="connsiteX68" fmla="*/ 3657600 w 3728121"/>
                  <a:gd name="connsiteY68" fmla="*/ 1339703 h 1363210"/>
                  <a:gd name="connsiteX69" fmla="*/ 3721396 w 3728121"/>
                  <a:gd name="connsiteY69" fmla="*/ 1360968 h 1363210"/>
                  <a:gd name="connsiteX70" fmla="*/ 3721396 w 3728121"/>
                  <a:gd name="connsiteY70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33647 w 3728121"/>
                  <a:gd name="connsiteY7" fmla="*/ 138224 h 1363210"/>
                  <a:gd name="connsiteX8" fmla="*/ 797442 w 3728121"/>
                  <a:gd name="connsiteY8" fmla="*/ 191386 h 1363210"/>
                  <a:gd name="connsiteX9" fmla="*/ 850605 w 3728121"/>
                  <a:gd name="connsiteY9" fmla="*/ 202019 h 1363210"/>
                  <a:gd name="connsiteX10" fmla="*/ 882503 w 3728121"/>
                  <a:gd name="connsiteY10" fmla="*/ 212651 h 1363210"/>
                  <a:gd name="connsiteX11" fmla="*/ 1010093 w 3728121"/>
                  <a:gd name="connsiteY11" fmla="*/ 202019 h 1363210"/>
                  <a:gd name="connsiteX12" fmla="*/ 1084521 w 3728121"/>
                  <a:gd name="connsiteY12" fmla="*/ 180754 h 1363210"/>
                  <a:gd name="connsiteX13" fmla="*/ 1137684 w 3728121"/>
                  <a:gd name="connsiteY13" fmla="*/ 148856 h 1363210"/>
                  <a:gd name="connsiteX14" fmla="*/ 1201480 w 3728121"/>
                  <a:gd name="connsiteY14" fmla="*/ 106326 h 1363210"/>
                  <a:gd name="connsiteX15" fmla="*/ 1233377 w 3728121"/>
                  <a:gd name="connsiteY15" fmla="*/ 85061 h 1363210"/>
                  <a:gd name="connsiteX16" fmla="*/ 1265275 w 3728121"/>
                  <a:gd name="connsiteY16" fmla="*/ 53163 h 1363210"/>
                  <a:gd name="connsiteX17" fmla="*/ 1297173 w 3728121"/>
                  <a:gd name="connsiteY17" fmla="*/ 42530 h 1363210"/>
                  <a:gd name="connsiteX18" fmla="*/ 1329070 w 3728121"/>
                  <a:gd name="connsiteY18" fmla="*/ 21265 h 1363210"/>
                  <a:gd name="connsiteX19" fmla="*/ 1392866 w 3728121"/>
                  <a:gd name="connsiteY19" fmla="*/ 0 h 1363210"/>
                  <a:gd name="connsiteX20" fmla="*/ 1541721 w 3728121"/>
                  <a:gd name="connsiteY20" fmla="*/ 10633 h 1363210"/>
                  <a:gd name="connsiteX21" fmla="*/ 1605517 w 3728121"/>
                  <a:gd name="connsiteY21" fmla="*/ 42530 h 1363210"/>
                  <a:gd name="connsiteX22" fmla="*/ 1626782 w 3728121"/>
                  <a:gd name="connsiteY22" fmla="*/ 63796 h 1363210"/>
                  <a:gd name="connsiteX23" fmla="*/ 1722475 w 3728121"/>
                  <a:gd name="connsiteY23" fmla="*/ 127591 h 1363210"/>
                  <a:gd name="connsiteX24" fmla="*/ 1796903 w 3728121"/>
                  <a:gd name="connsiteY24" fmla="*/ 170121 h 1363210"/>
                  <a:gd name="connsiteX25" fmla="*/ 1860698 w 3728121"/>
                  <a:gd name="connsiteY25" fmla="*/ 191386 h 1363210"/>
                  <a:gd name="connsiteX26" fmla="*/ 1892596 w 3728121"/>
                  <a:gd name="connsiteY26" fmla="*/ 202019 h 1363210"/>
                  <a:gd name="connsiteX27" fmla="*/ 1977656 w 3728121"/>
                  <a:gd name="connsiteY27" fmla="*/ 191386 h 1363210"/>
                  <a:gd name="connsiteX28" fmla="*/ 2009554 w 3728121"/>
                  <a:gd name="connsiteY28" fmla="*/ 170121 h 1363210"/>
                  <a:gd name="connsiteX29" fmla="*/ 2041452 w 3728121"/>
                  <a:gd name="connsiteY29" fmla="*/ 159489 h 1363210"/>
                  <a:gd name="connsiteX30" fmla="*/ 2105247 w 3728121"/>
                  <a:gd name="connsiteY30" fmla="*/ 127591 h 1363210"/>
                  <a:gd name="connsiteX31" fmla="*/ 2137145 w 3728121"/>
                  <a:gd name="connsiteY31" fmla="*/ 106326 h 1363210"/>
                  <a:gd name="connsiteX32" fmla="*/ 2169042 w 3728121"/>
                  <a:gd name="connsiteY32" fmla="*/ 95693 h 1363210"/>
                  <a:gd name="connsiteX33" fmla="*/ 2200940 w 3728121"/>
                  <a:gd name="connsiteY33" fmla="*/ 74428 h 1363210"/>
                  <a:gd name="connsiteX34" fmla="*/ 2275368 w 3728121"/>
                  <a:gd name="connsiteY34" fmla="*/ 63796 h 1363210"/>
                  <a:gd name="connsiteX35" fmla="*/ 2434856 w 3728121"/>
                  <a:gd name="connsiteY35" fmla="*/ 85061 h 1363210"/>
                  <a:gd name="connsiteX36" fmla="*/ 2466754 w 3728121"/>
                  <a:gd name="connsiteY36" fmla="*/ 106326 h 1363210"/>
                  <a:gd name="connsiteX37" fmla="*/ 2498652 w 3728121"/>
                  <a:gd name="connsiteY37" fmla="*/ 138224 h 1363210"/>
                  <a:gd name="connsiteX38" fmla="*/ 2541182 w 3728121"/>
                  <a:gd name="connsiteY38" fmla="*/ 191386 h 1363210"/>
                  <a:gd name="connsiteX39" fmla="*/ 2573080 w 3728121"/>
                  <a:gd name="connsiteY39" fmla="*/ 223284 h 1363210"/>
                  <a:gd name="connsiteX40" fmla="*/ 2594345 w 3728121"/>
                  <a:gd name="connsiteY40" fmla="*/ 255182 h 1363210"/>
                  <a:gd name="connsiteX41" fmla="*/ 2658140 w 3728121"/>
                  <a:gd name="connsiteY41" fmla="*/ 276447 h 1363210"/>
                  <a:gd name="connsiteX42" fmla="*/ 2721935 w 3728121"/>
                  <a:gd name="connsiteY42" fmla="*/ 297712 h 1363210"/>
                  <a:gd name="connsiteX43" fmla="*/ 2764466 w 3728121"/>
                  <a:gd name="connsiteY43" fmla="*/ 308344 h 1363210"/>
                  <a:gd name="connsiteX44" fmla="*/ 2860159 w 3728121"/>
                  <a:gd name="connsiteY44" fmla="*/ 318977 h 1363210"/>
                  <a:gd name="connsiteX45" fmla="*/ 2945219 w 3728121"/>
                  <a:gd name="connsiteY45" fmla="*/ 340242 h 1363210"/>
                  <a:gd name="connsiteX46" fmla="*/ 2977117 w 3728121"/>
                  <a:gd name="connsiteY46" fmla="*/ 350875 h 1363210"/>
                  <a:gd name="connsiteX47" fmla="*/ 3030280 w 3728121"/>
                  <a:gd name="connsiteY47" fmla="*/ 393405 h 1363210"/>
                  <a:gd name="connsiteX48" fmla="*/ 3062177 w 3728121"/>
                  <a:gd name="connsiteY48" fmla="*/ 414670 h 1363210"/>
                  <a:gd name="connsiteX49" fmla="*/ 3104707 w 3728121"/>
                  <a:gd name="connsiteY49" fmla="*/ 478465 h 1363210"/>
                  <a:gd name="connsiteX50" fmla="*/ 3136605 w 3728121"/>
                  <a:gd name="connsiteY50" fmla="*/ 595424 h 1363210"/>
                  <a:gd name="connsiteX51" fmla="*/ 3157870 w 3728121"/>
                  <a:gd name="connsiteY51" fmla="*/ 627321 h 1363210"/>
                  <a:gd name="connsiteX52" fmla="*/ 3179135 w 3728121"/>
                  <a:gd name="connsiteY52" fmla="*/ 691117 h 1363210"/>
                  <a:gd name="connsiteX53" fmla="*/ 3189768 w 3728121"/>
                  <a:gd name="connsiteY53" fmla="*/ 723014 h 1363210"/>
                  <a:gd name="connsiteX54" fmla="*/ 3221666 w 3728121"/>
                  <a:gd name="connsiteY54" fmla="*/ 808075 h 1363210"/>
                  <a:gd name="connsiteX55" fmla="*/ 3253563 w 3728121"/>
                  <a:gd name="connsiteY55" fmla="*/ 871870 h 1363210"/>
                  <a:gd name="connsiteX56" fmla="*/ 3274828 w 3728121"/>
                  <a:gd name="connsiteY56" fmla="*/ 914400 h 1363210"/>
                  <a:gd name="connsiteX57" fmla="*/ 3306726 w 3728121"/>
                  <a:gd name="connsiteY57" fmla="*/ 946298 h 1363210"/>
                  <a:gd name="connsiteX58" fmla="*/ 3349256 w 3728121"/>
                  <a:gd name="connsiteY58" fmla="*/ 1041991 h 1363210"/>
                  <a:gd name="connsiteX59" fmla="*/ 3370521 w 3728121"/>
                  <a:gd name="connsiteY59" fmla="*/ 1084521 h 1363210"/>
                  <a:gd name="connsiteX60" fmla="*/ 3391787 w 3728121"/>
                  <a:gd name="connsiteY60" fmla="*/ 1105786 h 1363210"/>
                  <a:gd name="connsiteX61" fmla="*/ 3413052 w 3728121"/>
                  <a:gd name="connsiteY61" fmla="*/ 1137684 h 1363210"/>
                  <a:gd name="connsiteX62" fmla="*/ 3423684 w 3728121"/>
                  <a:gd name="connsiteY62" fmla="*/ 1180214 h 1363210"/>
                  <a:gd name="connsiteX63" fmla="*/ 3455582 w 3728121"/>
                  <a:gd name="connsiteY63" fmla="*/ 1190847 h 1363210"/>
                  <a:gd name="connsiteX64" fmla="*/ 3508745 w 3728121"/>
                  <a:gd name="connsiteY64" fmla="*/ 1244010 h 1363210"/>
                  <a:gd name="connsiteX65" fmla="*/ 3572540 w 3728121"/>
                  <a:gd name="connsiteY65" fmla="*/ 1286540 h 1363210"/>
                  <a:gd name="connsiteX66" fmla="*/ 3593805 w 3728121"/>
                  <a:gd name="connsiteY66" fmla="*/ 1318437 h 1363210"/>
                  <a:gd name="connsiteX67" fmla="*/ 3657600 w 3728121"/>
                  <a:gd name="connsiteY67" fmla="*/ 1339703 h 1363210"/>
                  <a:gd name="connsiteX68" fmla="*/ 3721396 w 3728121"/>
                  <a:gd name="connsiteY68" fmla="*/ 1360968 h 1363210"/>
                  <a:gd name="connsiteX69" fmla="*/ 3721396 w 3728121"/>
                  <a:gd name="connsiteY69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50605 w 3728121"/>
                  <a:gd name="connsiteY8" fmla="*/ 202019 h 1363210"/>
                  <a:gd name="connsiteX9" fmla="*/ 882503 w 3728121"/>
                  <a:gd name="connsiteY9" fmla="*/ 212651 h 1363210"/>
                  <a:gd name="connsiteX10" fmla="*/ 1010093 w 3728121"/>
                  <a:gd name="connsiteY10" fmla="*/ 202019 h 1363210"/>
                  <a:gd name="connsiteX11" fmla="*/ 1084521 w 3728121"/>
                  <a:gd name="connsiteY11" fmla="*/ 180754 h 1363210"/>
                  <a:gd name="connsiteX12" fmla="*/ 1137684 w 3728121"/>
                  <a:gd name="connsiteY12" fmla="*/ 148856 h 1363210"/>
                  <a:gd name="connsiteX13" fmla="*/ 1201480 w 3728121"/>
                  <a:gd name="connsiteY13" fmla="*/ 106326 h 1363210"/>
                  <a:gd name="connsiteX14" fmla="*/ 1233377 w 3728121"/>
                  <a:gd name="connsiteY14" fmla="*/ 85061 h 1363210"/>
                  <a:gd name="connsiteX15" fmla="*/ 1265275 w 3728121"/>
                  <a:gd name="connsiteY15" fmla="*/ 53163 h 1363210"/>
                  <a:gd name="connsiteX16" fmla="*/ 1297173 w 3728121"/>
                  <a:gd name="connsiteY16" fmla="*/ 42530 h 1363210"/>
                  <a:gd name="connsiteX17" fmla="*/ 1329070 w 3728121"/>
                  <a:gd name="connsiteY17" fmla="*/ 21265 h 1363210"/>
                  <a:gd name="connsiteX18" fmla="*/ 1392866 w 3728121"/>
                  <a:gd name="connsiteY18" fmla="*/ 0 h 1363210"/>
                  <a:gd name="connsiteX19" fmla="*/ 1541721 w 3728121"/>
                  <a:gd name="connsiteY19" fmla="*/ 10633 h 1363210"/>
                  <a:gd name="connsiteX20" fmla="*/ 1605517 w 3728121"/>
                  <a:gd name="connsiteY20" fmla="*/ 42530 h 1363210"/>
                  <a:gd name="connsiteX21" fmla="*/ 1626782 w 3728121"/>
                  <a:gd name="connsiteY21" fmla="*/ 63796 h 1363210"/>
                  <a:gd name="connsiteX22" fmla="*/ 1722475 w 3728121"/>
                  <a:gd name="connsiteY22" fmla="*/ 127591 h 1363210"/>
                  <a:gd name="connsiteX23" fmla="*/ 1796903 w 3728121"/>
                  <a:gd name="connsiteY23" fmla="*/ 170121 h 1363210"/>
                  <a:gd name="connsiteX24" fmla="*/ 1860698 w 3728121"/>
                  <a:gd name="connsiteY24" fmla="*/ 191386 h 1363210"/>
                  <a:gd name="connsiteX25" fmla="*/ 1892596 w 3728121"/>
                  <a:gd name="connsiteY25" fmla="*/ 202019 h 1363210"/>
                  <a:gd name="connsiteX26" fmla="*/ 1977656 w 3728121"/>
                  <a:gd name="connsiteY26" fmla="*/ 191386 h 1363210"/>
                  <a:gd name="connsiteX27" fmla="*/ 2009554 w 3728121"/>
                  <a:gd name="connsiteY27" fmla="*/ 170121 h 1363210"/>
                  <a:gd name="connsiteX28" fmla="*/ 2041452 w 3728121"/>
                  <a:gd name="connsiteY28" fmla="*/ 159489 h 1363210"/>
                  <a:gd name="connsiteX29" fmla="*/ 2105247 w 3728121"/>
                  <a:gd name="connsiteY29" fmla="*/ 127591 h 1363210"/>
                  <a:gd name="connsiteX30" fmla="*/ 2137145 w 3728121"/>
                  <a:gd name="connsiteY30" fmla="*/ 106326 h 1363210"/>
                  <a:gd name="connsiteX31" fmla="*/ 2169042 w 3728121"/>
                  <a:gd name="connsiteY31" fmla="*/ 95693 h 1363210"/>
                  <a:gd name="connsiteX32" fmla="*/ 2200940 w 3728121"/>
                  <a:gd name="connsiteY32" fmla="*/ 74428 h 1363210"/>
                  <a:gd name="connsiteX33" fmla="*/ 2275368 w 3728121"/>
                  <a:gd name="connsiteY33" fmla="*/ 63796 h 1363210"/>
                  <a:gd name="connsiteX34" fmla="*/ 2434856 w 3728121"/>
                  <a:gd name="connsiteY34" fmla="*/ 85061 h 1363210"/>
                  <a:gd name="connsiteX35" fmla="*/ 2466754 w 3728121"/>
                  <a:gd name="connsiteY35" fmla="*/ 106326 h 1363210"/>
                  <a:gd name="connsiteX36" fmla="*/ 2498652 w 3728121"/>
                  <a:gd name="connsiteY36" fmla="*/ 138224 h 1363210"/>
                  <a:gd name="connsiteX37" fmla="*/ 2541182 w 3728121"/>
                  <a:gd name="connsiteY37" fmla="*/ 191386 h 1363210"/>
                  <a:gd name="connsiteX38" fmla="*/ 2573080 w 3728121"/>
                  <a:gd name="connsiteY38" fmla="*/ 223284 h 1363210"/>
                  <a:gd name="connsiteX39" fmla="*/ 2594345 w 3728121"/>
                  <a:gd name="connsiteY39" fmla="*/ 255182 h 1363210"/>
                  <a:gd name="connsiteX40" fmla="*/ 2658140 w 3728121"/>
                  <a:gd name="connsiteY40" fmla="*/ 276447 h 1363210"/>
                  <a:gd name="connsiteX41" fmla="*/ 2721935 w 3728121"/>
                  <a:gd name="connsiteY41" fmla="*/ 297712 h 1363210"/>
                  <a:gd name="connsiteX42" fmla="*/ 2764466 w 3728121"/>
                  <a:gd name="connsiteY42" fmla="*/ 308344 h 1363210"/>
                  <a:gd name="connsiteX43" fmla="*/ 2860159 w 3728121"/>
                  <a:gd name="connsiteY43" fmla="*/ 318977 h 1363210"/>
                  <a:gd name="connsiteX44" fmla="*/ 2945219 w 3728121"/>
                  <a:gd name="connsiteY44" fmla="*/ 340242 h 1363210"/>
                  <a:gd name="connsiteX45" fmla="*/ 2977117 w 3728121"/>
                  <a:gd name="connsiteY45" fmla="*/ 350875 h 1363210"/>
                  <a:gd name="connsiteX46" fmla="*/ 3030280 w 3728121"/>
                  <a:gd name="connsiteY46" fmla="*/ 393405 h 1363210"/>
                  <a:gd name="connsiteX47" fmla="*/ 3062177 w 3728121"/>
                  <a:gd name="connsiteY47" fmla="*/ 414670 h 1363210"/>
                  <a:gd name="connsiteX48" fmla="*/ 3104707 w 3728121"/>
                  <a:gd name="connsiteY48" fmla="*/ 478465 h 1363210"/>
                  <a:gd name="connsiteX49" fmla="*/ 3136605 w 3728121"/>
                  <a:gd name="connsiteY49" fmla="*/ 595424 h 1363210"/>
                  <a:gd name="connsiteX50" fmla="*/ 3157870 w 3728121"/>
                  <a:gd name="connsiteY50" fmla="*/ 627321 h 1363210"/>
                  <a:gd name="connsiteX51" fmla="*/ 3179135 w 3728121"/>
                  <a:gd name="connsiteY51" fmla="*/ 691117 h 1363210"/>
                  <a:gd name="connsiteX52" fmla="*/ 3189768 w 3728121"/>
                  <a:gd name="connsiteY52" fmla="*/ 723014 h 1363210"/>
                  <a:gd name="connsiteX53" fmla="*/ 3221666 w 3728121"/>
                  <a:gd name="connsiteY53" fmla="*/ 808075 h 1363210"/>
                  <a:gd name="connsiteX54" fmla="*/ 3253563 w 3728121"/>
                  <a:gd name="connsiteY54" fmla="*/ 871870 h 1363210"/>
                  <a:gd name="connsiteX55" fmla="*/ 3274828 w 3728121"/>
                  <a:gd name="connsiteY55" fmla="*/ 914400 h 1363210"/>
                  <a:gd name="connsiteX56" fmla="*/ 3306726 w 3728121"/>
                  <a:gd name="connsiteY56" fmla="*/ 946298 h 1363210"/>
                  <a:gd name="connsiteX57" fmla="*/ 3349256 w 3728121"/>
                  <a:gd name="connsiteY57" fmla="*/ 1041991 h 1363210"/>
                  <a:gd name="connsiteX58" fmla="*/ 3370521 w 3728121"/>
                  <a:gd name="connsiteY58" fmla="*/ 1084521 h 1363210"/>
                  <a:gd name="connsiteX59" fmla="*/ 3391787 w 3728121"/>
                  <a:gd name="connsiteY59" fmla="*/ 1105786 h 1363210"/>
                  <a:gd name="connsiteX60" fmla="*/ 3413052 w 3728121"/>
                  <a:gd name="connsiteY60" fmla="*/ 1137684 h 1363210"/>
                  <a:gd name="connsiteX61" fmla="*/ 3423684 w 3728121"/>
                  <a:gd name="connsiteY61" fmla="*/ 1180214 h 1363210"/>
                  <a:gd name="connsiteX62" fmla="*/ 3455582 w 3728121"/>
                  <a:gd name="connsiteY62" fmla="*/ 1190847 h 1363210"/>
                  <a:gd name="connsiteX63" fmla="*/ 3508745 w 3728121"/>
                  <a:gd name="connsiteY63" fmla="*/ 1244010 h 1363210"/>
                  <a:gd name="connsiteX64" fmla="*/ 3572540 w 3728121"/>
                  <a:gd name="connsiteY64" fmla="*/ 1286540 h 1363210"/>
                  <a:gd name="connsiteX65" fmla="*/ 3593805 w 3728121"/>
                  <a:gd name="connsiteY65" fmla="*/ 1318437 h 1363210"/>
                  <a:gd name="connsiteX66" fmla="*/ 3657600 w 3728121"/>
                  <a:gd name="connsiteY66" fmla="*/ 1339703 h 1363210"/>
                  <a:gd name="connsiteX67" fmla="*/ 3721396 w 3728121"/>
                  <a:gd name="connsiteY67" fmla="*/ 1360968 h 1363210"/>
                  <a:gd name="connsiteX68" fmla="*/ 3721396 w 3728121"/>
                  <a:gd name="connsiteY68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137684 w 3728121"/>
                  <a:gd name="connsiteY11" fmla="*/ 148856 h 1363210"/>
                  <a:gd name="connsiteX12" fmla="*/ 1201480 w 3728121"/>
                  <a:gd name="connsiteY12" fmla="*/ 106326 h 1363210"/>
                  <a:gd name="connsiteX13" fmla="*/ 1233377 w 3728121"/>
                  <a:gd name="connsiteY13" fmla="*/ 85061 h 1363210"/>
                  <a:gd name="connsiteX14" fmla="*/ 1265275 w 3728121"/>
                  <a:gd name="connsiteY14" fmla="*/ 53163 h 1363210"/>
                  <a:gd name="connsiteX15" fmla="*/ 1297173 w 3728121"/>
                  <a:gd name="connsiteY15" fmla="*/ 42530 h 1363210"/>
                  <a:gd name="connsiteX16" fmla="*/ 1329070 w 3728121"/>
                  <a:gd name="connsiteY16" fmla="*/ 21265 h 1363210"/>
                  <a:gd name="connsiteX17" fmla="*/ 1392866 w 3728121"/>
                  <a:gd name="connsiteY17" fmla="*/ 0 h 1363210"/>
                  <a:gd name="connsiteX18" fmla="*/ 1541721 w 3728121"/>
                  <a:gd name="connsiteY18" fmla="*/ 10633 h 1363210"/>
                  <a:gd name="connsiteX19" fmla="*/ 1605517 w 3728121"/>
                  <a:gd name="connsiteY19" fmla="*/ 42530 h 1363210"/>
                  <a:gd name="connsiteX20" fmla="*/ 1626782 w 3728121"/>
                  <a:gd name="connsiteY20" fmla="*/ 63796 h 1363210"/>
                  <a:gd name="connsiteX21" fmla="*/ 1722475 w 3728121"/>
                  <a:gd name="connsiteY21" fmla="*/ 127591 h 1363210"/>
                  <a:gd name="connsiteX22" fmla="*/ 1796903 w 3728121"/>
                  <a:gd name="connsiteY22" fmla="*/ 170121 h 1363210"/>
                  <a:gd name="connsiteX23" fmla="*/ 1860698 w 3728121"/>
                  <a:gd name="connsiteY23" fmla="*/ 191386 h 1363210"/>
                  <a:gd name="connsiteX24" fmla="*/ 1892596 w 3728121"/>
                  <a:gd name="connsiteY24" fmla="*/ 202019 h 1363210"/>
                  <a:gd name="connsiteX25" fmla="*/ 1977656 w 3728121"/>
                  <a:gd name="connsiteY25" fmla="*/ 191386 h 1363210"/>
                  <a:gd name="connsiteX26" fmla="*/ 2009554 w 3728121"/>
                  <a:gd name="connsiteY26" fmla="*/ 170121 h 1363210"/>
                  <a:gd name="connsiteX27" fmla="*/ 2041452 w 3728121"/>
                  <a:gd name="connsiteY27" fmla="*/ 159489 h 1363210"/>
                  <a:gd name="connsiteX28" fmla="*/ 2105247 w 3728121"/>
                  <a:gd name="connsiteY28" fmla="*/ 127591 h 1363210"/>
                  <a:gd name="connsiteX29" fmla="*/ 2137145 w 3728121"/>
                  <a:gd name="connsiteY29" fmla="*/ 106326 h 1363210"/>
                  <a:gd name="connsiteX30" fmla="*/ 2169042 w 3728121"/>
                  <a:gd name="connsiteY30" fmla="*/ 95693 h 1363210"/>
                  <a:gd name="connsiteX31" fmla="*/ 2200940 w 3728121"/>
                  <a:gd name="connsiteY31" fmla="*/ 74428 h 1363210"/>
                  <a:gd name="connsiteX32" fmla="*/ 2275368 w 3728121"/>
                  <a:gd name="connsiteY32" fmla="*/ 63796 h 1363210"/>
                  <a:gd name="connsiteX33" fmla="*/ 2434856 w 3728121"/>
                  <a:gd name="connsiteY33" fmla="*/ 85061 h 1363210"/>
                  <a:gd name="connsiteX34" fmla="*/ 2466754 w 3728121"/>
                  <a:gd name="connsiteY34" fmla="*/ 106326 h 1363210"/>
                  <a:gd name="connsiteX35" fmla="*/ 2498652 w 3728121"/>
                  <a:gd name="connsiteY35" fmla="*/ 138224 h 1363210"/>
                  <a:gd name="connsiteX36" fmla="*/ 2541182 w 3728121"/>
                  <a:gd name="connsiteY36" fmla="*/ 191386 h 1363210"/>
                  <a:gd name="connsiteX37" fmla="*/ 2573080 w 3728121"/>
                  <a:gd name="connsiteY37" fmla="*/ 223284 h 1363210"/>
                  <a:gd name="connsiteX38" fmla="*/ 2594345 w 3728121"/>
                  <a:gd name="connsiteY38" fmla="*/ 255182 h 1363210"/>
                  <a:gd name="connsiteX39" fmla="*/ 2658140 w 3728121"/>
                  <a:gd name="connsiteY39" fmla="*/ 276447 h 1363210"/>
                  <a:gd name="connsiteX40" fmla="*/ 2721935 w 3728121"/>
                  <a:gd name="connsiteY40" fmla="*/ 297712 h 1363210"/>
                  <a:gd name="connsiteX41" fmla="*/ 2764466 w 3728121"/>
                  <a:gd name="connsiteY41" fmla="*/ 308344 h 1363210"/>
                  <a:gd name="connsiteX42" fmla="*/ 2860159 w 3728121"/>
                  <a:gd name="connsiteY42" fmla="*/ 318977 h 1363210"/>
                  <a:gd name="connsiteX43" fmla="*/ 2945219 w 3728121"/>
                  <a:gd name="connsiteY43" fmla="*/ 340242 h 1363210"/>
                  <a:gd name="connsiteX44" fmla="*/ 2977117 w 3728121"/>
                  <a:gd name="connsiteY44" fmla="*/ 350875 h 1363210"/>
                  <a:gd name="connsiteX45" fmla="*/ 3030280 w 3728121"/>
                  <a:gd name="connsiteY45" fmla="*/ 393405 h 1363210"/>
                  <a:gd name="connsiteX46" fmla="*/ 3062177 w 3728121"/>
                  <a:gd name="connsiteY46" fmla="*/ 414670 h 1363210"/>
                  <a:gd name="connsiteX47" fmla="*/ 3104707 w 3728121"/>
                  <a:gd name="connsiteY47" fmla="*/ 478465 h 1363210"/>
                  <a:gd name="connsiteX48" fmla="*/ 3136605 w 3728121"/>
                  <a:gd name="connsiteY48" fmla="*/ 595424 h 1363210"/>
                  <a:gd name="connsiteX49" fmla="*/ 3157870 w 3728121"/>
                  <a:gd name="connsiteY49" fmla="*/ 627321 h 1363210"/>
                  <a:gd name="connsiteX50" fmla="*/ 3179135 w 3728121"/>
                  <a:gd name="connsiteY50" fmla="*/ 691117 h 1363210"/>
                  <a:gd name="connsiteX51" fmla="*/ 3189768 w 3728121"/>
                  <a:gd name="connsiteY51" fmla="*/ 723014 h 1363210"/>
                  <a:gd name="connsiteX52" fmla="*/ 3221666 w 3728121"/>
                  <a:gd name="connsiteY52" fmla="*/ 808075 h 1363210"/>
                  <a:gd name="connsiteX53" fmla="*/ 3253563 w 3728121"/>
                  <a:gd name="connsiteY53" fmla="*/ 871870 h 1363210"/>
                  <a:gd name="connsiteX54" fmla="*/ 3274828 w 3728121"/>
                  <a:gd name="connsiteY54" fmla="*/ 914400 h 1363210"/>
                  <a:gd name="connsiteX55" fmla="*/ 3306726 w 3728121"/>
                  <a:gd name="connsiteY55" fmla="*/ 946298 h 1363210"/>
                  <a:gd name="connsiteX56" fmla="*/ 3349256 w 3728121"/>
                  <a:gd name="connsiteY56" fmla="*/ 1041991 h 1363210"/>
                  <a:gd name="connsiteX57" fmla="*/ 3370521 w 3728121"/>
                  <a:gd name="connsiteY57" fmla="*/ 1084521 h 1363210"/>
                  <a:gd name="connsiteX58" fmla="*/ 3391787 w 3728121"/>
                  <a:gd name="connsiteY58" fmla="*/ 1105786 h 1363210"/>
                  <a:gd name="connsiteX59" fmla="*/ 3413052 w 3728121"/>
                  <a:gd name="connsiteY59" fmla="*/ 1137684 h 1363210"/>
                  <a:gd name="connsiteX60" fmla="*/ 3423684 w 3728121"/>
                  <a:gd name="connsiteY60" fmla="*/ 1180214 h 1363210"/>
                  <a:gd name="connsiteX61" fmla="*/ 3455582 w 3728121"/>
                  <a:gd name="connsiteY61" fmla="*/ 1190847 h 1363210"/>
                  <a:gd name="connsiteX62" fmla="*/ 3508745 w 3728121"/>
                  <a:gd name="connsiteY62" fmla="*/ 1244010 h 1363210"/>
                  <a:gd name="connsiteX63" fmla="*/ 3572540 w 3728121"/>
                  <a:gd name="connsiteY63" fmla="*/ 1286540 h 1363210"/>
                  <a:gd name="connsiteX64" fmla="*/ 3593805 w 3728121"/>
                  <a:gd name="connsiteY64" fmla="*/ 1318437 h 1363210"/>
                  <a:gd name="connsiteX65" fmla="*/ 3657600 w 3728121"/>
                  <a:gd name="connsiteY65" fmla="*/ 1339703 h 1363210"/>
                  <a:gd name="connsiteX66" fmla="*/ 3721396 w 3728121"/>
                  <a:gd name="connsiteY66" fmla="*/ 1360968 h 1363210"/>
                  <a:gd name="connsiteX67" fmla="*/ 3721396 w 3728121"/>
                  <a:gd name="connsiteY67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137684 w 3728121"/>
                  <a:gd name="connsiteY11" fmla="*/ 148856 h 1363210"/>
                  <a:gd name="connsiteX12" fmla="*/ 1201480 w 3728121"/>
                  <a:gd name="connsiteY12" fmla="*/ 106326 h 1363210"/>
                  <a:gd name="connsiteX13" fmla="*/ 1265275 w 3728121"/>
                  <a:gd name="connsiteY13" fmla="*/ 53163 h 1363210"/>
                  <a:gd name="connsiteX14" fmla="*/ 1297173 w 3728121"/>
                  <a:gd name="connsiteY14" fmla="*/ 42530 h 1363210"/>
                  <a:gd name="connsiteX15" fmla="*/ 1329070 w 3728121"/>
                  <a:gd name="connsiteY15" fmla="*/ 21265 h 1363210"/>
                  <a:gd name="connsiteX16" fmla="*/ 1392866 w 3728121"/>
                  <a:gd name="connsiteY16" fmla="*/ 0 h 1363210"/>
                  <a:gd name="connsiteX17" fmla="*/ 1541721 w 3728121"/>
                  <a:gd name="connsiteY17" fmla="*/ 10633 h 1363210"/>
                  <a:gd name="connsiteX18" fmla="*/ 1605517 w 3728121"/>
                  <a:gd name="connsiteY18" fmla="*/ 42530 h 1363210"/>
                  <a:gd name="connsiteX19" fmla="*/ 1626782 w 3728121"/>
                  <a:gd name="connsiteY19" fmla="*/ 63796 h 1363210"/>
                  <a:gd name="connsiteX20" fmla="*/ 1722475 w 3728121"/>
                  <a:gd name="connsiteY20" fmla="*/ 127591 h 1363210"/>
                  <a:gd name="connsiteX21" fmla="*/ 1796903 w 3728121"/>
                  <a:gd name="connsiteY21" fmla="*/ 170121 h 1363210"/>
                  <a:gd name="connsiteX22" fmla="*/ 1860698 w 3728121"/>
                  <a:gd name="connsiteY22" fmla="*/ 191386 h 1363210"/>
                  <a:gd name="connsiteX23" fmla="*/ 1892596 w 3728121"/>
                  <a:gd name="connsiteY23" fmla="*/ 202019 h 1363210"/>
                  <a:gd name="connsiteX24" fmla="*/ 1977656 w 3728121"/>
                  <a:gd name="connsiteY24" fmla="*/ 191386 h 1363210"/>
                  <a:gd name="connsiteX25" fmla="*/ 2009554 w 3728121"/>
                  <a:gd name="connsiteY25" fmla="*/ 170121 h 1363210"/>
                  <a:gd name="connsiteX26" fmla="*/ 2041452 w 3728121"/>
                  <a:gd name="connsiteY26" fmla="*/ 159489 h 1363210"/>
                  <a:gd name="connsiteX27" fmla="*/ 2105247 w 3728121"/>
                  <a:gd name="connsiteY27" fmla="*/ 127591 h 1363210"/>
                  <a:gd name="connsiteX28" fmla="*/ 2137145 w 3728121"/>
                  <a:gd name="connsiteY28" fmla="*/ 106326 h 1363210"/>
                  <a:gd name="connsiteX29" fmla="*/ 2169042 w 3728121"/>
                  <a:gd name="connsiteY29" fmla="*/ 95693 h 1363210"/>
                  <a:gd name="connsiteX30" fmla="*/ 2200940 w 3728121"/>
                  <a:gd name="connsiteY30" fmla="*/ 74428 h 1363210"/>
                  <a:gd name="connsiteX31" fmla="*/ 2275368 w 3728121"/>
                  <a:gd name="connsiteY31" fmla="*/ 63796 h 1363210"/>
                  <a:gd name="connsiteX32" fmla="*/ 2434856 w 3728121"/>
                  <a:gd name="connsiteY32" fmla="*/ 85061 h 1363210"/>
                  <a:gd name="connsiteX33" fmla="*/ 2466754 w 3728121"/>
                  <a:gd name="connsiteY33" fmla="*/ 106326 h 1363210"/>
                  <a:gd name="connsiteX34" fmla="*/ 2498652 w 3728121"/>
                  <a:gd name="connsiteY34" fmla="*/ 138224 h 1363210"/>
                  <a:gd name="connsiteX35" fmla="*/ 2541182 w 3728121"/>
                  <a:gd name="connsiteY35" fmla="*/ 191386 h 1363210"/>
                  <a:gd name="connsiteX36" fmla="*/ 2573080 w 3728121"/>
                  <a:gd name="connsiteY36" fmla="*/ 223284 h 1363210"/>
                  <a:gd name="connsiteX37" fmla="*/ 2594345 w 3728121"/>
                  <a:gd name="connsiteY37" fmla="*/ 255182 h 1363210"/>
                  <a:gd name="connsiteX38" fmla="*/ 2658140 w 3728121"/>
                  <a:gd name="connsiteY38" fmla="*/ 276447 h 1363210"/>
                  <a:gd name="connsiteX39" fmla="*/ 2721935 w 3728121"/>
                  <a:gd name="connsiteY39" fmla="*/ 297712 h 1363210"/>
                  <a:gd name="connsiteX40" fmla="*/ 2764466 w 3728121"/>
                  <a:gd name="connsiteY40" fmla="*/ 308344 h 1363210"/>
                  <a:gd name="connsiteX41" fmla="*/ 2860159 w 3728121"/>
                  <a:gd name="connsiteY41" fmla="*/ 318977 h 1363210"/>
                  <a:gd name="connsiteX42" fmla="*/ 2945219 w 3728121"/>
                  <a:gd name="connsiteY42" fmla="*/ 340242 h 1363210"/>
                  <a:gd name="connsiteX43" fmla="*/ 2977117 w 3728121"/>
                  <a:gd name="connsiteY43" fmla="*/ 350875 h 1363210"/>
                  <a:gd name="connsiteX44" fmla="*/ 3030280 w 3728121"/>
                  <a:gd name="connsiteY44" fmla="*/ 393405 h 1363210"/>
                  <a:gd name="connsiteX45" fmla="*/ 3062177 w 3728121"/>
                  <a:gd name="connsiteY45" fmla="*/ 414670 h 1363210"/>
                  <a:gd name="connsiteX46" fmla="*/ 3104707 w 3728121"/>
                  <a:gd name="connsiteY46" fmla="*/ 478465 h 1363210"/>
                  <a:gd name="connsiteX47" fmla="*/ 3136605 w 3728121"/>
                  <a:gd name="connsiteY47" fmla="*/ 595424 h 1363210"/>
                  <a:gd name="connsiteX48" fmla="*/ 3157870 w 3728121"/>
                  <a:gd name="connsiteY48" fmla="*/ 627321 h 1363210"/>
                  <a:gd name="connsiteX49" fmla="*/ 3179135 w 3728121"/>
                  <a:gd name="connsiteY49" fmla="*/ 691117 h 1363210"/>
                  <a:gd name="connsiteX50" fmla="*/ 3189768 w 3728121"/>
                  <a:gd name="connsiteY50" fmla="*/ 723014 h 1363210"/>
                  <a:gd name="connsiteX51" fmla="*/ 3221666 w 3728121"/>
                  <a:gd name="connsiteY51" fmla="*/ 808075 h 1363210"/>
                  <a:gd name="connsiteX52" fmla="*/ 3253563 w 3728121"/>
                  <a:gd name="connsiteY52" fmla="*/ 871870 h 1363210"/>
                  <a:gd name="connsiteX53" fmla="*/ 3274828 w 3728121"/>
                  <a:gd name="connsiteY53" fmla="*/ 914400 h 1363210"/>
                  <a:gd name="connsiteX54" fmla="*/ 3306726 w 3728121"/>
                  <a:gd name="connsiteY54" fmla="*/ 946298 h 1363210"/>
                  <a:gd name="connsiteX55" fmla="*/ 3349256 w 3728121"/>
                  <a:gd name="connsiteY55" fmla="*/ 1041991 h 1363210"/>
                  <a:gd name="connsiteX56" fmla="*/ 3370521 w 3728121"/>
                  <a:gd name="connsiteY56" fmla="*/ 1084521 h 1363210"/>
                  <a:gd name="connsiteX57" fmla="*/ 3391787 w 3728121"/>
                  <a:gd name="connsiteY57" fmla="*/ 1105786 h 1363210"/>
                  <a:gd name="connsiteX58" fmla="*/ 3413052 w 3728121"/>
                  <a:gd name="connsiteY58" fmla="*/ 1137684 h 1363210"/>
                  <a:gd name="connsiteX59" fmla="*/ 3423684 w 3728121"/>
                  <a:gd name="connsiteY59" fmla="*/ 1180214 h 1363210"/>
                  <a:gd name="connsiteX60" fmla="*/ 3455582 w 3728121"/>
                  <a:gd name="connsiteY60" fmla="*/ 1190847 h 1363210"/>
                  <a:gd name="connsiteX61" fmla="*/ 3508745 w 3728121"/>
                  <a:gd name="connsiteY61" fmla="*/ 1244010 h 1363210"/>
                  <a:gd name="connsiteX62" fmla="*/ 3572540 w 3728121"/>
                  <a:gd name="connsiteY62" fmla="*/ 1286540 h 1363210"/>
                  <a:gd name="connsiteX63" fmla="*/ 3593805 w 3728121"/>
                  <a:gd name="connsiteY63" fmla="*/ 1318437 h 1363210"/>
                  <a:gd name="connsiteX64" fmla="*/ 3657600 w 3728121"/>
                  <a:gd name="connsiteY64" fmla="*/ 1339703 h 1363210"/>
                  <a:gd name="connsiteX65" fmla="*/ 3721396 w 3728121"/>
                  <a:gd name="connsiteY65" fmla="*/ 1360968 h 1363210"/>
                  <a:gd name="connsiteX66" fmla="*/ 3721396 w 3728121"/>
                  <a:gd name="connsiteY66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137684 w 3728121"/>
                  <a:gd name="connsiteY11" fmla="*/ 148856 h 1363210"/>
                  <a:gd name="connsiteX12" fmla="*/ 1265275 w 3728121"/>
                  <a:gd name="connsiteY12" fmla="*/ 53163 h 1363210"/>
                  <a:gd name="connsiteX13" fmla="*/ 1297173 w 3728121"/>
                  <a:gd name="connsiteY13" fmla="*/ 42530 h 1363210"/>
                  <a:gd name="connsiteX14" fmla="*/ 1329070 w 3728121"/>
                  <a:gd name="connsiteY14" fmla="*/ 21265 h 1363210"/>
                  <a:gd name="connsiteX15" fmla="*/ 1392866 w 3728121"/>
                  <a:gd name="connsiteY15" fmla="*/ 0 h 1363210"/>
                  <a:gd name="connsiteX16" fmla="*/ 1541721 w 3728121"/>
                  <a:gd name="connsiteY16" fmla="*/ 10633 h 1363210"/>
                  <a:gd name="connsiteX17" fmla="*/ 1605517 w 3728121"/>
                  <a:gd name="connsiteY17" fmla="*/ 42530 h 1363210"/>
                  <a:gd name="connsiteX18" fmla="*/ 1626782 w 3728121"/>
                  <a:gd name="connsiteY18" fmla="*/ 63796 h 1363210"/>
                  <a:gd name="connsiteX19" fmla="*/ 1722475 w 3728121"/>
                  <a:gd name="connsiteY19" fmla="*/ 127591 h 1363210"/>
                  <a:gd name="connsiteX20" fmla="*/ 1796903 w 3728121"/>
                  <a:gd name="connsiteY20" fmla="*/ 170121 h 1363210"/>
                  <a:gd name="connsiteX21" fmla="*/ 1860698 w 3728121"/>
                  <a:gd name="connsiteY21" fmla="*/ 191386 h 1363210"/>
                  <a:gd name="connsiteX22" fmla="*/ 1892596 w 3728121"/>
                  <a:gd name="connsiteY22" fmla="*/ 202019 h 1363210"/>
                  <a:gd name="connsiteX23" fmla="*/ 1977656 w 3728121"/>
                  <a:gd name="connsiteY23" fmla="*/ 191386 h 1363210"/>
                  <a:gd name="connsiteX24" fmla="*/ 2009554 w 3728121"/>
                  <a:gd name="connsiteY24" fmla="*/ 170121 h 1363210"/>
                  <a:gd name="connsiteX25" fmla="*/ 2041452 w 3728121"/>
                  <a:gd name="connsiteY25" fmla="*/ 159489 h 1363210"/>
                  <a:gd name="connsiteX26" fmla="*/ 2105247 w 3728121"/>
                  <a:gd name="connsiteY26" fmla="*/ 127591 h 1363210"/>
                  <a:gd name="connsiteX27" fmla="*/ 2137145 w 3728121"/>
                  <a:gd name="connsiteY27" fmla="*/ 106326 h 1363210"/>
                  <a:gd name="connsiteX28" fmla="*/ 2169042 w 3728121"/>
                  <a:gd name="connsiteY28" fmla="*/ 95693 h 1363210"/>
                  <a:gd name="connsiteX29" fmla="*/ 2200940 w 3728121"/>
                  <a:gd name="connsiteY29" fmla="*/ 74428 h 1363210"/>
                  <a:gd name="connsiteX30" fmla="*/ 2275368 w 3728121"/>
                  <a:gd name="connsiteY30" fmla="*/ 63796 h 1363210"/>
                  <a:gd name="connsiteX31" fmla="*/ 2434856 w 3728121"/>
                  <a:gd name="connsiteY31" fmla="*/ 85061 h 1363210"/>
                  <a:gd name="connsiteX32" fmla="*/ 2466754 w 3728121"/>
                  <a:gd name="connsiteY32" fmla="*/ 106326 h 1363210"/>
                  <a:gd name="connsiteX33" fmla="*/ 2498652 w 3728121"/>
                  <a:gd name="connsiteY33" fmla="*/ 138224 h 1363210"/>
                  <a:gd name="connsiteX34" fmla="*/ 2541182 w 3728121"/>
                  <a:gd name="connsiteY34" fmla="*/ 191386 h 1363210"/>
                  <a:gd name="connsiteX35" fmla="*/ 2573080 w 3728121"/>
                  <a:gd name="connsiteY35" fmla="*/ 223284 h 1363210"/>
                  <a:gd name="connsiteX36" fmla="*/ 2594345 w 3728121"/>
                  <a:gd name="connsiteY36" fmla="*/ 255182 h 1363210"/>
                  <a:gd name="connsiteX37" fmla="*/ 2658140 w 3728121"/>
                  <a:gd name="connsiteY37" fmla="*/ 276447 h 1363210"/>
                  <a:gd name="connsiteX38" fmla="*/ 2721935 w 3728121"/>
                  <a:gd name="connsiteY38" fmla="*/ 297712 h 1363210"/>
                  <a:gd name="connsiteX39" fmla="*/ 2764466 w 3728121"/>
                  <a:gd name="connsiteY39" fmla="*/ 308344 h 1363210"/>
                  <a:gd name="connsiteX40" fmla="*/ 2860159 w 3728121"/>
                  <a:gd name="connsiteY40" fmla="*/ 318977 h 1363210"/>
                  <a:gd name="connsiteX41" fmla="*/ 2945219 w 3728121"/>
                  <a:gd name="connsiteY41" fmla="*/ 340242 h 1363210"/>
                  <a:gd name="connsiteX42" fmla="*/ 2977117 w 3728121"/>
                  <a:gd name="connsiteY42" fmla="*/ 350875 h 1363210"/>
                  <a:gd name="connsiteX43" fmla="*/ 3030280 w 3728121"/>
                  <a:gd name="connsiteY43" fmla="*/ 393405 h 1363210"/>
                  <a:gd name="connsiteX44" fmla="*/ 3062177 w 3728121"/>
                  <a:gd name="connsiteY44" fmla="*/ 414670 h 1363210"/>
                  <a:gd name="connsiteX45" fmla="*/ 3104707 w 3728121"/>
                  <a:gd name="connsiteY45" fmla="*/ 478465 h 1363210"/>
                  <a:gd name="connsiteX46" fmla="*/ 3136605 w 3728121"/>
                  <a:gd name="connsiteY46" fmla="*/ 595424 h 1363210"/>
                  <a:gd name="connsiteX47" fmla="*/ 3157870 w 3728121"/>
                  <a:gd name="connsiteY47" fmla="*/ 627321 h 1363210"/>
                  <a:gd name="connsiteX48" fmla="*/ 3179135 w 3728121"/>
                  <a:gd name="connsiteY48" fmla="*/ 691117 h 1363210"/>
                  <a:gd name="connsiteX49" fmla="*/ 3189768 w 3728121"/>
                  <a:gd name="connsiteY49" fmla="*/ 723014 h 1363210"/>
                  <a:gd name="connsiteX50" fmla="*/ 3221666 w 3728121"/>
                  <a:gd name="connsiteY50" fmla="*/ 808075 h 1363210"/>
                  <a:gd name="connsiteX51" fmla="*/ 3253563 w 3728121"/>
                  <a:gd name="connsiteY51" fmla="*/ 871870 h 1363210"/>
                  <a:gd name="connsiteX52" fmla="*/ 3274828 w 3728121"/>
                  <a:gd name="connsiteY52" fmla="*/ 914400 h 1363210"/>
                  <a:gd name="connsiteX53" fmla="*/ 3306726 w 3728121"/>
                  <a:gd name="connsiteY53" fmla="*/ 946298 h 1363210"/>
                  <a:gd name="connsiteX54" fmla="*/ 3349256 w 3728121"/>
                  <a:gd name="connsiteY54" fmla="*/ 1041991 h 1363210"/>
                  <a:gd name="connsiteX55" fmla="*/ 3370521 w 3728121"/>
                  <a:gd name="connsiteY55" fmla="*/ 1084521 h 1363210"/>
                  <a:gd name="connsiteX56" fmla="*/ 3391787 w 3728121"/>
                  <a:gd name="connsiteY56" fmla="*/ 1105786 h 1363210"/>
                  <a:gd name="connsiteX57" fmla="*/ 3413052 w 3728121"/>
                  <a:gd name="connsiteY57" fmla="*/ 1137684 h 1363210"/>
                  <a:gd name="connsiteX58" fmla="*/ 3423684 w 3728121"/>
                  <a:gd name="connsiteY58" fmla="*/ 1180214 h 1363210"/>
                  <a:gd name="connsiteX59" fmla="*/ 3455582 w 3728121"/>
                  <a:gd name="connsiteY59" fmla="*/ 1190847 h 1363210"/>
                  <a:gd name="connsiteX60" fmla="*/ 3508745 w 3728121"/>
                  <a:gd name="connsiteY60" fmla="*/ 1244010 h 1363210"/>
                  <a:gd name="connsiteX61" fmla="*/ 3572540 w 3728121"/>
                  <a:gd name="connsiteY61" fmla="*/ 1286540 h 1363210"/>
                  <a:gd name="connsiteX62" fmla="*/ 3593805 w 3728121"/>
                  <a:gd name="connsiteY62" fmla="*/ 1318437 h 1363210"/>
                  <a:gd name="connsiteX63" fmla="*/ 3657600 w 3728121"/>
                  <a:gd name="connsiteY63" fmla="*/ 1339703 h 1363210"/>
                  <a:gd name="connsiteX64" fmla="*/ 3721396 w 3728121"/>
                  <a:gd name="connsiteY64" fmla="*/ 1360968 h 1363210"/>
                  <a:gd name="connsiteX65" fmla="*/ 3721396 w 3728121"/>
                  <a:gd name="connsiteY65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297173 w 3728121"/>
                  <a:gd name="connsiteY12" fmla="*/ 42530 h 1363210"/>
                  <a:gd name="connsiteX13" fmla="*/ 1329070 w 3728121"/>
                  <a:gd name="connsiteY13" fmla="*/ 21265 h 1363210"/>
                  <a:gd name="connsiteX14" fmla="*/ 1392866 w 3728121"/>
                  <a:gd name="connsiteY14" fmla="*/ 0 h 1363210"/>
                  <a:gd name="connsiteX15" fmla="*/ 1541721 w 3728121"/>
                  <a:gd name="connsiteY15" fmla="*/ 10633 h 1363210"/>
                  <a:gd name="connsiteX16" fmla="*/ 1605517 w 3728121"/>
                  <a:gd name="connsiteY16" fmla="*/ 42530 h 1363210"/>
                  <a:gd name="connsiteX17" fmla="*/ 1626782 w 3728121"/>
                  <a:gd name="connsiteY17" fmla="*/ 63796 h 1363210"/>
                  <a:gd name="connsiteX18" fmla="*/ 1722475 w 3728121"/>
                  <a:gd name="connsiteY18" fmla="*/ 127591 h 1363210"/>
                  <a:gd name="connsiteX19" fmla="*/ 1796903 w 3728121"/>
                  <a:gd name="connsiteY19" fmla="*/ 170121 h 1363210"/>
                  <a:gd name="connsiteX20" fmla="*/ 1860698 w 3728121"/>
                  <a:gd name="connsiteY20" fmla="*/ 191386 h 1363210"/>
                  <a:gd name="connsiteX21" fmla="*/ 1892596 w 3728121"/>
                  <a:gd name="connsiteY21" fmla="*/ 202019 h 1363210"/>
                  <a:gd name="connsiteX22" fmla="*/ 1977656 w 3728121"/>
                  <a:gd name="connsiteY22" fmla="*/ 191386 h 1363210"/>
                  <a:gd name="connsiteX23" fmla="*/ 2009554 w 3728121"/>
                  <a:gd name="connsiteY23" fmla="*/ 170121 h 1363210"/>
                  <a:gd name="connsiteX24" fmla="*/ 2041452 w 3728121"/>
                  <a:gd name="connsiteY24" fmla="*/ 159489 h 1363210"/>
                  <a:gd name="connsiteX25" fmla="*/ 2105247 w 3728121"/>
                  <a:gd name="connsiteY25" fmla="*/ 127591 h 1363210"/>
                  <a:gd name="connsiteX26" fmla="*/ 2137145 w 3728121"/>
                  <a:gd name="connsiteY26" fmla="*/ 106326 h 1363210"/>
                  <a:gd name="connsiteX27" fmla="*/ 2169042 w 3728121"/>
                  <a:gd name="connsiteY27" fmla="*/ 95693 h 1363210"/>
                  <a:gd name="connsiteX28" fmla="*/ 2200940 w 3728121"/>
                  <a:gd name="connsiteY28" fmla="*/ 74428 h 1363210"/>
                  <a:gd name="connsiteX29" fmla="*/ 2275368 w 3728121"/>
                  <a:gd name="connsiteY29" fmla="*/ 63796 h 1363210"/>
                  <a:gd name="connsiteX30" fmla="*/ 2434856 w 3728121"/>
                  <a:gd name="connsiteY30" fmla="*/ 85061 h 1363210"/>
                  <a:gd name="connsiteX31" fmla="*/ 2466754 w 3728121"/>
                  <a:gd name="connsiteY31" fmla="*/ 106326 h 1363210"/>
                  <a:gd name="connsiteX32" fmla="*/ 2498652 w 3728121"/>
                  <a:gd name="connsiteY32" fmla="*/ 138224 h 1363210"/>
                  <a:gd name="connsiteX33" fmla="*/ 2541182 w 3728121"/>
                  <a:gd name="connsiteY33" fmla="*/ 191386 h 1363210"/>
                  <a:gd name="connsiteX34" fmla="*/ 2573080 w 3728121"/>
                  <a:gd name="connsiteY34" fmla="*/ 223284 h 1363210"/>
                  <a:gd name="connsiteX35" fmla="*/ 2594345 w 3728121"/>
                  <a:gd name="connsiteY35" fmla="*/ 255182 h 1363210"/>
                  <a:gd name="connsiteX36" fmla="*/ 2658140 w 3728121"/>
                  <a:gd name="connsiteY36" fmla="*/ 276447 h 1363210"/>
                  <a:gd name="connsiteX37" fmla="*/ 2721935 w 3728121"/>
                  <a:gd name="connsiteY37" fmla="*/ 297712 h 1363210"/>
                  <a:gd name="connsiteX38" fmla="*/ 2764466 w 3728121"/>
                  <a:gd name="connsiteY38" fmla="*/ 308344 h 1363210"/>
                  <a:gd name="connsiteX39" fmla="*/ 2860159 w 3728121"/>
                  <a:gd name="connsiteY39" fmla="*/ 318977 h 1363210"/>
                  <a:gd name="connsiteX40" fmla="*/ 2945219 w 3728121"/>
                  <a:gd name="connsiteY40" fmla="*/ 340242 h 1363210"/>
                  <a:gd name="connsiteX41" fmla="*/ 2977117 w 3728121"/>
                  <a:gd name="connsiteY41" fmla="*/ 350875 h 1363210"/>
                  <a:gd name="connsiteX42" fmla="*/ 3030280 w 3728121"/>
                  <a:gd name="connsiteY42" fmla="*/ 393405 h 1363210"/>
                  <a:gd name="connsiteX43" fmla="*/ 3062177 w 3728121"/>
                  <a:gd name="connsiteY43" fmla="*/ 414670 h 1363210"/>
                  <a:gd name="connsiteX44" fmla="*/ 3104707 w 3728121"/>
                  <a:gd name="connsiteY44" fmla="*/ 478465 h 1363210"/>
                  <a:gd name="connsiteX45" fmla="*/ 3136605 w 3728121"/>
                  <a:gd name="connsiteY45" fmla="*/ 595424 h 1363210"/>
                  <a:gd name="connsiteX46" fmla="*/ 3157870 w 3728121"/>
                  <a:gd name="connsiteY46" fmla="*/ 627321 h 1363210"/>
                  <a:gd name="connsiteX47" fmla="*/ 3179135 w 3728121"/>
                  <a:gd name="connsiteY47" fmla="*/ 691117 h 1363210"/>
                  <a:gd name="connsiteX48" fmla="*/ 3189768 w 3728121"/>
                  <a:gd name="connsiteY48" fmla="*/ 723014 h 1363210"/>
                  <a:gd name="connsiteX49" fmla="*/ 3221666 w 3728121"/>
                  <a:gd name="connsiteY49" fmla="*/ 808075 h 1363210"/>
                  <a:gd name="connsiteX50" fmla="*/ 3253563 w 3728121"/>
                  <a:gd name="connsiteY50" fmla="*/ 871870 h 1363210"/>
                  <a:gd name="connsiteX51" fmla="*/ 3274828 w 3728121"/>
                  <a:gd name="connsiteY51" fmla="*/ 914400 h 1363210"/>
                  <a:gd name="connsiteX52" fmla="*/ 3306726 w 3728121"/>
                  <a:gd name="connsiteY52" fmla="*/ 946298 h 1363210"/>
                  <a:gd name="connsiteX53" fmla="*/ 3349256 w 3728121"/>
                  <a:gd name="connsiteY53" fmla="*/ 1041991 h 1363210"/>
                  <a:gd name="connsiteX54" fmla="*/ 3370521 w 3728121"/>
                  <a:gd name="connsiteY54" fmla="*/ 1084521 h 1363210"/>
                  <a:gd name="connsiteX55" fmla="*/ 3391787 w 3728121"/>
                  <a:gd name="connsiteY55" fmla="*/ 1105786 h 1363210"/>
                  <a:gd name="connsiteX56" fmla="*/ 3413052 w 3728121"/>
                  <a:gd name="connsiteY56" fmla="*/ 1137684 h 1363210"/>
                  <a:gd name="connsiteX57" fmla="*/ 3423684 w 3728121"/>
                  <a:gd name="connsiteY57" fmla="*/ 1180214 h 1363210"/>
                  <a:gd name="connsiteX58" fmla="*/ 3455582 w 3728121"/>
                  <a:gd name="connsiteY58" fmla="*/ 1190847 h 1363210"/>
                  <a:gd name="connsiteX59" fmla="*/ 3508745 w 3728121"/>
                  <a:gd name="connsiteY59" fmla="*/ 1244010 h 1363210"/>
                  <a:gd name="connsiteX60" fmla="*/ 3572540 w 3728121"/>
                  <a:gd name="connsiteY60" fmla="*/ 1286540 h 1363210"/>
                  <a:gd name="connsiteX61" fmla="*/ 3593805 w 3728121"/>
                  <a:gd name="connsiteY61" fmla="*/ 1318437 h 1363210"/>
                  <a:gd name="connsiteX62" fmla="*/ 3657600 w 3728121"/>
                  <a:gd name="connsiteY62" fmla="*/ 1339703 h 1363210"/>
                  <a:gd name="connsiteX63" fmla="*/ 3721396 w 3728121"/>
                  <a:gd name="connsiteY63" fmla="*/ 1360968 h 1363210"/>
                  <a:gd name="connsiteX64" fmla="*/ 3721396 w 3728121"/>
                  <a:gd name="connsiteY64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297173 w 3728121"/>
                  <a:gd name="connsiteY12" fmla="*/ 42530 h 1363210"/>
                  <a:gd name="connsiteX13" fmla="*/ 1392866 w 3728121"/>
                  <a:gd name="connsiteY13" fmla="*/ 0 h 1363210"/>
                  <a:gd name="connsiteX14" fmla="*/ 1541721 w 3728121"/>
                  <a:gd name="connsiteY14" fmla="*/ 10633 h 1363210"/>
                  <a:gd name="connsiteX15" fmla="*/ 1605517 w 3728121"/>
                  <a:gd name="connsiteY15" fmla="*/ 42530 h 1363210"/>
                  <a:gd name="connsiteX16" fmla="*/ 1626782 w 3728121"/>
                  <a:gd name="connsiteY16" fmla="*/ 63796 h 1363210"/>
                  <a:gd name="connsiteX17" fmla="*/ 1722475 w 3728121"/>
                  <a:gd name="connsiteY17" fmla="*/ 127591 h 1363210"/>
                  <a:gd name="connsiteX18" fmla="*/ 1796903 w 3728121"/>
                  <a:gd name="connsiteY18" fmla="*/ 170121 h 1363210"/>
                  <a:gd name="connsiteX19" fmla="*/ 1860698 w 3728121"/>
                  <a:gd name="connsiteY19" fmla="*/ 191386 h 1363210"/>
                  <a:gd name="connsiteX20" fmla="*/ 1892596 w 3728121"/>
                  <a:gd name="connsiteY20" fmla="*/ 202019 h 1363210"/>
                  <a:gd name="connsiteX21" fmla="*/ 1977656 w 3728121"/>
                  <a:gd name="connsiteY21" fmla="*/ 191386 h 1363210"/>
                  <a:gd name="connsiteX22" fmla="*/ 2009554 w 3728121"/>
                  <a:gd name="connsiteY22" fmla="*/ 170121 h 1363210"/>
                  <a:gd name="connsiteX23" fmla="*/ 2041452 w 3728121"/>
                  <a:gd name="connsiteY23" fmla="*/ 159489 h 1363210"/>
                  <a:gd name="connsiteX24" fmla="*/ 2105247 w 3728121"/>
                  <a:gd name="connsiteY24" fmla="*/ 127591 h 1363210"/>
                  <a:gd name="connsiteX25" fmla="*/ 2137145 w 3728121"/>
                  <a:gd name="connsiteY25" fmla="*/ 106326 h 1363210"/>
                  <a:gd name="connsiteX26" fmla="*/ 2169042 w 3728121"/>
                  <a:gd name="connsiteY26" fmla="*/ 95693 h 1363210"/>
                  <a:gd name="connsiteX27" fmla="*/ 2200940 w 3728121"/>
                  <a:gd name="connsiteY27" fmla="*/ 74428 h 1363210"/>
                  <a:gd name="connsiteX28" fmla="*/ 2275368 w 3728121"/>
                  <a:gd name="connsiteY28" fmla="*/ 63796 h 1363210"/>
                  <a:gd name="connsiteX29" fmla="*/ 2434856 w 3728121"/>
                  <a:gd name="connsiteY29" fmla="*/ 85061 h 1363210"/>
                  <a:gd name="connsiteX30" fmla="*/ 2466754 w 3728121"/>
                  <a:gd name="connsiteY30" fmla="*/ 106326 h 1363210"/>
                  <a:gd name="connsiteX31" fmla="*/ 2498652 w 3728121"/>
                  <a:gd name="connsiteY31" fmla="*/ 138224 h 1363210"/>
                  <a:gd name="connsiteX32" fmla="*/ 2541182 w 3728121"/>
                  <a:gd name="connsiteY32" fmla="*/ 191386 h 1363210"/>
                  <a:gd name="connsiteX33" fmla="*/ 2573080 w 3728121"/>
                  <a:gd name="connsiteY33" fmla="*/ 223284 h 1363210"/>
                  <a:gd name="connsiteX34" fmla="*/ 2594345 w 3728121"/>
                  <a:gd name="connsiteY34" fmla="*/ 255182 h 1363210"/>
                  <a:gd name="connsiteX35" fmla="*/ 2658140 w 3728121"/>
                  <a:gd name="connsiteY35" fmla="*/ 276447 h 1363210"/>
                  <a:gd name="connsiteX36" fmla="*/ 2721935 w 3728121"/>
                  <a:gd name="connsiteY36" fmla="*/ 297712 h 1363210"/>
                  <a:gd name="connsiteX37" fmla="*/ 2764466 w 3728121"/>
                  <a:gd name="connsiteY37" fmla="*/ 308344 h 1363210"/>
                  <a:gd name="connsiteX38" fmla="*/ 2860159 w 3728121"/>
                  <a:gd name="connsiteY38" fmla="*/ 318977 h 1363210"/>
                  <a:gd name="connsiteX39" fmla="*/ 2945219 w 3728121"/>
                  <a:gd name="connsiteY39" fmla="*/ 340242 h 1363210"/>
                  <a:gd name="connsiteX40" fmla="*/ 2977117 w 3728121"/>
                  <a:gd name="connsiteY40" fmla="*/ 350875 h 1363210"/>
                  <a:gd name="connsiteX41" fmla="*/ 3030280 w 3728121"/>
                  <a:gd name="connsiteY41" fmla="*/ 393405 h 1363210"/>
                  <a:gd name="connsiteX42" fmla="*/ 3062177 w 3728121"/>
                  <a:gd name="connsiteY42" fmla="*/ 414670 h 1363210"/>
                  <a:gd name="connsiteX43" fmla="*/ 3104707 w 3728121"/>
                  <a:gd name="connsiteY43" fmla="*/ 478465 h 1363210"/>
                  <a:gd name="connsiteX44" fmla="*/ 3136605 w 3728121"/>
                  <a:gd name="connsiteY44" fmla="*/ 595424 h 1363210"/>
                  <a:gd name="connsiteX45" fmla="*/ 3157870 w 3728121"/>
                  <a:gd name="connsiteY45" fmla="*/ 627321 h 1363210"/>
                  <a:gd name="connsiteX46" fmla="*/ 3179135 w 3728121"/>
                  <a:gd name="connsiteY46" fmla="*/ 691117 h 1363210"/>
                  <a:gd name="connsiteX47" fmla="*/ 3189768 w 3728121"/>
                  <a:gd name="connsiteY47" fmla="*/ 723014 h 1363210"/>
                  <a:gd name="connsiteX48" fmla="*/ 3221666 w 3728121"/>
                  <a:gd name="connsiteY48" fmla="*/ 808075 h 1363210"/>
                  <a:gd name="connsiteX49" fmla="*/ 3253563 w 3728121"/>
                  <a:gd name="connsiteY49" fmla="*/ 871870 h 1363210"/>
                  <a:gd name="connsiteX50" fmla="*/ 3274828 w 3728121"/>
                  <a:gd name="connsiteY50" fmla="*/ 914400 h 1363210"/>
                  <a:gd name="connsiteX51" fmla="*/ 3306726 w 3728121"/>
                  <a:gd name="connsiteY51" fmla="*/ 946298 h 1363210"/>
                  <a:gd name="connsiteX52" fmla="*/ 3349256 w 3728121"/>
                  <a:gd name="connsiteY52" fmla="*/ 1041991 h 1363210"/>
                  <a:gd name="connsiteX53" fmla="*/ 3370521 w 3728121"/>
                  <a:gd name="connsiteY53" fmla="*/ 1084521 h 1363210"/>
                  <a:gd name="connsiteX54" fmla="*/ 3391787 w 3728121"/>
                  <a:gd name="connsiteY54" fmla="*/ 1105786 h 1363210"/>
                  <a:gd name="connsiteX55" fmla="*/ 3413052 w 3728121"/>
                  <a:gd name="connsiteY55" fmla="*/ 1137684 h 1363210"/>
                  <a:gd name="connsiteX56" fmla="*/ 3423684 w 3728121"/>
                  <a:gd name="connsiteY56" fmla="*/ 1180214 h 1363210"/>
                  <a:gd name="connsiteX57" fmla="*/ 3455582 w 3728121"/>
                  <a:gd name="connsiteY57" fmla="*/ 1190847 h 1363210"/>
                  <a:gd name="connsiteX58" fmla="*/ 3508745 w 3728121"/>
                  <a:gd name="connsiteY58" fmla="*/ 1244010 h 1363210"/>
                  <a:gd name="connsiteX59" fmla="*/ 3572540 w 3728121"/>
                  <a:gd name="connsiteY59" fmla="*/ 1286540 h 1363210"/>
                  <a:gd name="connsiteX60" fmla="*/ 3593805 w 3728121"/>
                  <a:gd name="connsiteY60" fmla="*/ 1318437 h 1363210"/>
                  <a:gd name="connsiteX61" fmla="*/ 3657600 w 3728121"/>
                  <a:gd name="connsiteY61" fmla="*/ 1339703 h 1363210"/>
                  <a:gd name="connsiteX62" fmla="*/ 3721396 w 3728121"/>
                  <a:gd name="connsiteY62" fmla="*/ 1360968 h 1363210"/>
                  <a:gd name="connsiteX63" fmla="*/ 3721396 w 3728121"/>
                  <a:gd name="connsiteY63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605517 w 3728121"/>
                  <a:gd name="connsiteY14" fmla="*/ 42530 h 1363210"/>
                  <a:gd name="connsiteX15" fmla="*/ 1626782 w 3728121"/>
                  <a:gd name="connsiteY15" fmla="*/ 63796 h 1363210"/>
                  <a:gd name="connsiteX16" fmla="*/ 1722475 w 3728121"/>
                  <a:gd name="connsiteY16" fmla="*/ 127591 h 1363210"/>
                  <a:gd name="connsiteX17" fmla="*/ 1796903 w 3728121"/>
                  <a:gd name="connsiteY17" fmla="*/ 170121 h 1363210"/>
                  <a:gd name="connsiteX18" fmla="*/ 1860698 w 3728121"/>
                  <a:gd name="connsiteY18" fmla="*/ 191386 h 1363210"/>
                  <a:gd name="connsiteX19" fmla="*/ 1892596 w 3728121"/>
                  <a:gd name="connsiteY19" fmla="*/ 202019 h 1363210"/>
                  <a:gd name="connsiteX20" fmla="*/ 1977656 w 3728121"/>
                  <a:gd name="connsiteY20" fmla="*/ 191386 h 1363210"/>
                  <a:gd name="connsiteX21" fmla="*/ 2009554 w 3728121"/>
                  <a:gd name="connsiteY21" fmla="*/ 170121 h 1363210"/>
                  <a:gd name="connsiteX22" fmla="*/ 2041452 w 3728121"/>
                  <a:gd name="connsiteY22" fmla="*/ 159489 h 1363210"/>
                  <a:gd name="connsiteX23" fmla="*/ 2105247 w 3728121"/>
                  <a:gd name="connsiteY23" fmla="*/ 127591 h 1363210"/>
                  <a:gd name="connsiteX24" fmla="*/ 2137145 w 3728121"/>
                  <a:gd name="connsiteY24" fmla="*/ 106326 h 1363210"/>
                  <a:gd name="connsiteX25" fmla="*/ 2169042 w 3728121"/>
                  <a:gd name="connsiteY25" fmla="*/ 95693 h 1363210"/>
                  <a:gd name="connsiteX26" fmla="*/ 2200940 w 3728121"/>
                  <a:gd name="connsiteY26" fmla="*/ 74428 h 1363210"/>
                  <a:gd name="connsiteX27" fmla="*/ 2275368 w 3728121"/>
                  <a:gd name="connsiteY27" fmla="*/ 63796 h 1363210"/>
                  <a:gd name="connsiteX28" fmla="*/ 2434856 w 3728121"/>
                  <a:gd name="connsiteY28" fmla="*/ 85061 h 1363210"/>
                  <a:gd name="connsiteX29" fmla="*/ 2466754 w 3728121"/>
                  <a:gd name="connsiteY29" fmla="*/ 106326 h 1363210"/>
                  <a:gd name="connsiteX30" fmla="*/ 2498652 w 3728121"/>
                  <a:gd name="connsiteY30" fmla="*/ 138224 h 1363210"/>
                  <a:gd name="connsiteX31" fmla="*/ 2541182 w 3728121"/>
                  <a:gd name="connsiteY31" fmla="*/ 191386 h 1363210"/>
                  <a:gd name="connsiteX32" fmla="*/ 2573080 w 3728121"/>
                  <a:gd name="connsiteY32" fmla="*/ 223284 h 1363210"/>
                  <a:gd name="connsiteX33" fmla="*/ 2594345 w 3728121"/>
                  <a:gd name="connsiteY33" fmla="*/ 255182 h 1363210"/>
                  <a:gd name="connsiteX34" fmla="*/ 2658140 w 3728121"/>
                  <a:gd name="connsiteY34" fmla="*/ 276447 h 1363210"/>
                  <a:gd name="connsiteX35" fmla="*/ 2721935 w 3728121"/>
                  <a:gd name="connsiteY35" fmla="*/ 297712 h 1363210"/>
                  <a:gd name="connsiteX36" fmla="*/ 2764466 w 3728121"/>
                  <a:gd name="connsiteY36" fmla="*/ 308344 h 1363210"/>
                  <a:gd name="connsiteX37" fmla="*/ 2860159 w 3728121"/>
                  <a:gd name="connsiteY37" fmla="*/ 318977 h 1363210"/>
                  <a:gd name="connsiteX38" fmla="*/ 2945219 w 3728121"/>
                  <a:gd name="connsiteY38" fmla="*/ 340242 h 1363210"/>
                  <a:gd name="connsiteX39" fmla="*/ 2977117 w 3728121"/>
                  <a:gd name="connsiteY39" fmla="*/ 350875 h 1363210"/>
                  <a:gd name="connsiteX40" fmla="*/ 3030280 w 3728121"/>
                  <a:gd name="connsiteY40" fmla="*/ 393405 h 1363210"/>
                  <a:gd name="connsiteX41" fmla="*/ 3062177 w 3728121"/>
                  <a:gd name="connsiteY41" fmla="*/ 414670 h 1363210"/>
                  <a:gd name="connsiteX42" fmla="*/ 3104707 w 3728121"/>
                  <a:gd name="connsiteY42" fmla="*/ 478465 h 1363210"/>
                  <a:gd name="connsiteX43" fmla="*/ 3136605 w 3728121"/>
                  <a:gd name="connsiteY43" fmla="*/ 595424 h 1363210"/>
                  <a:gd name="connsiteX44" fmla="*/ 3157870 w 3728121"/>
                  <a:gd name="connsiteY44" fmla="*/ 627321 h 1363210"/>
                  <a:gd name="connsiteX45" fmla="*/ 3179135 w 3728121"/>
                  <a:gd name="connsiteY45" fmla="*/ 691117 h 1363210"/>
                  <a:gd name="connsiteX46" fmla="*/ 3189768 w 3728121"/>
                  <a:gd name="connsiteY46" fmla="*/ 723014 h 1363210"/>
                  <a:gd name="connsiteX47" fmla="*/ 3221666 w 3728121"/>
                  <a:gd name="connsiteY47" fmla="*/ 808075 h 1363210"/>
                  <a:gd name="connsiteX48" fmla="*/ 3253563 w 3728121"/>
                  <a:gd name="connsiteY48" fmla="*/ 871870 h 1363210"/>
                  <a:gd name="connsiteX49" fmla="*/ 3274828 w 3728121"/>
                  <a:gd name="connsiteY49" fmla="*/ 914400 h 1363210"/>
                  <a:gd name="connsiteX50" fmla="*/ 3306726 w 3728121"/>
                  <a:gd name="connsiteY50" fmla="*/ 946298 h 1363210"/>
                  <a:gd name="connsiteX51" fmla="*/ 3349256 w 3728121"/>
                  <a:gd name="connsiteY51" fmla="*/ 1041991 h 1363210"/>
                  <a:gd name="connsiteX52" fmla="*/ 3370521 w 3728121"/>
                  <a:gd name="connsiteY52" fmla="*/ 1084521 h 1363210"/>
                  <a:gd name="connsiteX53" fmla="*/ 3391787 w 3728121"/>
                  <a:gd name="connsiteY53" fmla="*/ 1105786 h 1363210"/>
                  <a:gd name="connsiteX54" fmla="*/ 3413052 w 3728121"/>
                  <a:gd name="connsiteY54" fmla="*/ 1137684 h 1363210"/>
                  <a:gd name="connsiteX55" fmla="*/ 3423684 w 3728121"/>
                  <a:gd name="connsiteY55" fmla="*/ 1180214 h 1363210"/>
                  <a:gd name="connsiteX56" fmla="*/ 3455582 w 3728121"/>
                  <a:gd name="connsiteY56" fmla="*/ 1190847 h 1363210"/>
                  <a:gd name="connsiteX57" fmla="*/ 3508745 w 3728121"/>
                  <a:gd name="connsiteY57" fmla="*/ 1244010 h 1363210"/>
                  <a:gd name="connsiteX58" fmla="*/ 3572540 w 3728121"/>
                  <a:gd name="connsiteY58" fmla="*/ 1286540 h 1363210"/>
                  <a:gd name="connsiteX59" fmla="*/ 3593805 w 3728121"/>
                  <a:gd name="connsiteY59" fmla="*/ 1318437 h 1363210"/>
                  <a:gd name="connsiteX60" fmla="*/ 3657600 w 3728121"/>
                  <a:gd name="connsiteY60" fmla="*/ 1339703 h 1363210"/>
                  <a:gd name="connsiteX61" fmla="*/ 3721396 w 3728121"/>
                  <a:gd name="connsiteY61" fmla="*/ 1360968 h 1363210"/>
                  <a:gd name="connsiteX62" fmla="*/ 3721396 w 3728121"/>
                  <a:gd name="connsiteY62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626782 w 3728121"/>
                  <a:gd name="connsiteY14" fmla="*/ 63796 h 1363210"/>
                  <a:gd name="connsiteX15" fmla="*/ 1722475 w 3728121"/>
                  <a:gd name="connsiteY15" fmla="*/ 127591 h 1363210"/>
                  <a:gd name="connsiteX16" fmla="*/ 1796903 w 3728121"/>
                  <a:gd name="connsiteY16" fmla="*/ 170121 h 1363210"/>
                  <a:gd name="connsiteX17" fmla="*/ 1860698 w 3728121"/>
                  <a:gd name="connsiteY17" fmla="*/ 191386 h 1363210"/>
                  <a:gd name="connsiteX18" fmla="*/ 1892596 w 3728121"/>
                  <a:gd name="connsiteY18" fmla="*/ 202019 h 1363210"/>
                  <a:gd name="connsiteX19" fmla="*/ 1977656 w 3728121"/>
                  <a:gd name="connsiteY19" fmla="*/ 191386 h 1363210"/>
                  <a:gd name="connsiteX20" fmla="*/ 2009554 w 3728121"/>
                  <a:gd name="connsiteY20" fmla="*/ 170121 h 1363210"/>
                  <a:gd name="connsiteX21" fmla="*/ 2041452 w 3728121"/>
                  <a:gd name="connsiteY21" fmla="*/ 159489 h 1363210"/>
                  <a:gd name="connsiteX22" fmla="*/ 2105247 w 3728121"/>
                  <a:gd name="connsiteY22" fmla="*/ 127591 h 1363210"/>
                  <a:gd name="connsiteX23" fmla="*/ 2137145 w 3728121"/>
                  <a:gd name="connsiteY23" fmla="*/ 106326 h 1363210"/>
                  <a:gd name="connsiteX24" fmla="*/ 2169042 w 3728121"/>
                  <a:gd name="connsiteY24" fmla="*/ 95693 h 1363210"/>
                  <a:gd name="connsiteX25" fmla="*/ 2200940 w 3728121"/>
                  <a:gd name="connsiteY25" fmla="*/ 74428 h 1363210"/>
                  <a:gd name="connsiteX26" fmla="*/ 2275368 w 3728121"/>
                  <a:gd name="connsiteY26" fmla="*/ 63796 h 1363210"/>
                  <a:gd name="connsiteX27" fmla="*/ 2434856 w 3728121"/>
                  <a:gd name="connsiteY27" fmla="*/ 85061 h 1363210"/>
                  <a:gd name="connsiteX28" fmla="*/ 2466754 w 3728121"/>
                  <a:gd name="connsiteY28" fmla="*/ 106326 h 1363210"/>
                  <a:gd name="connsiteX29" fmla="*/ 2498652 w 3728121"/>
                  <a:gd name="connsiteY29" fmla="*/ 138224 h 1363210"/>
                  <a:gd name="connsiteX30" fmla="*/ 2541182 w 3728121"/>
                  <a:gd name="connsiteY30" fmla="*/ 191386 h 1363210"/>
                  <a:gd name="connsiteX31" fmla="*/ 2573080 w 3728121"/>
                  <a:gd name="connsiteY31" fmla="*/ 223284 h 1363210"/>
                  <a:gd name="connsiteX32" fmla="*/ 2594345 w 3728121"/>
                  <a:gd name="connsiteY32" fmla="*/ 255182 h 1363210"/>
                  <a:gd name="connsiteX33" fmla="*/ 2658140 w 3728121"/>
                  <a:gd name="connsiteY33" fmla="*/ 276447 h 1363210"/>
                  <a:gd name="connsiteX34" fmla="*/ 2721935 w 3728121"/>
                  <a:gd name="connsiteY34" fmla="*/ 297712 h 1363210"/>
                  <a:gd name="connsiteX35" fmla="*/ 2764466 w 3728121"/>
                  <a:gd name="connsiteY35" fmla="*/ 308344 h 1363210"/>
                  <a:gd name="connsiteX36" fmla="*/ 2860159 w 3728121"/>
                  <a:gd name="connsiteY36" fmla="*/ 318977 h 1363210"/>
                  <a:gd name="connsiteX37" fmla="*/ 2945219 w 3728121"/>
                  <a:gd name="connsiteY37" fmla="*/ 340242 h 1363210"/>
                  <a:gd name="connsiteX38" fmla="*/ 2977117 w 3728121"/>
                  <a:gd name="connsiteY38" fmla="*/ 350875 h 1363210"/>
                  <a:gd name="connsiteX39" fmla="*/ 3030280 w 3728121"/>
                  <a:gd name="connsiteY39" fmla="*/ 393405 h 1363210"/>
                  <a:gd name="connsiteX40" fmla="*/ 3062177 w 3728121"/>
                  <a:gd name="connsiteY40" fmla="*/ 414670 h 1363210"/>
                  <a:gd name="connsiteX41" fmla="*/ 3104707 w 3728121"/>
                  <a:gd name="connsiteY41" fmla="*/ 478465 h 1363210"/>
                  <a:gd name="connsiteX42" fmla="*/ 3136605 w 3728121"/>
                  <a:gd name="connsiteY42" fmla="*/ 595424 h 1363210"/>
                  <a:gd name="connsiteX43" fmla="*/ 3157870 w 3728121"/>
                  <a:gd name="connsiteY43" fmla="*/ 627321 h 1363210"/>
                  <a:gd name="connsiteX44" fmla="*/ 3179135 w 3728121"/>
                  <a:gd name="connsiteY44" fmla="*/ 691117 h 1363210"/>
                  <a:gd name="connsiteX45" fmla="*/ 3189768 w 3728121"/>
                  <a:gd name="connsiteY45" fmla="*/ 723014 h 1363210"/>
                  <a:gd name="connsiteX46" fmla="*/ 3221666 w 3728121"/>
                  <a:gd name="connsiteY46" fmla="*/ 808075 h 1363210"/>
                  <a:gd name="connsiteX47" fmla="*/ 3253563 w 3728121"/>
                  <a:gd name="connsiteY47" fmla="*/ 871870 h 1363210"/>
                  <a:gd name="connsiteX48" fmla="*/ 3274828 w 3728121"/>
                  <a:gd name="connsiteY48" fmla="*/ 914400 h 1363210"/>
                  <a:gd name="connsiteX49" fmla="*/ 3306726 w 3728121"/>
                  <a:gd name="connsiteY49" fmla="*/ 946298 h 1363210"/>
                  <a:gd name="connsiteX50" fmla="*/ 3349256 w 3728121"/>
                  <a:gd name="connsiteY50" fmla="*/ 1041991 h 1363210"/>
                  <a:gd name="connsiteX51" fmla="*/ 3370521 w 3728121"/>
                  <a:gd name="connsiteY51" fmla="*/ 1084521 h 1363210"/>
                  <a:gd name="connsiteX52" fmla="*/ 3391787 w 3728121"/>
                  <a:gd name="connsiteY52" fmla="*/ 1105786 h 1363210"/>
                  <a:gd name="connsiteX53" fmla="*/ 3413052 w 3728121"/>
                  <a:gd name="connsiteY53" fmla="*/ 1137684 h 1363210"/>
                  <a:gd name="connsiteX54" fmla="*/ 3423684 w 3728121"/>
                  <a:gd name="connsiteY54" fmla="*/ 1180214 h 1363210"/>
                  <a:gd name="connsiteX55" fmla="*/ 3455582 w 3728121"/>
                  <a:gd name="connsiteY55" fmla="*/ 1190847 h 1363210"/>
                  <a:gd name="connsiteX56" fmla="*/ 3508745 w 3728121"/>
                  <a:gd name="connsiteY56" fmla="*/ 1244010 h 1363210"/>
                  <a:gd name="connsiteX57" fmla="*/ 3572540 w 3728121"/>
                  <a:gd name="connsiteY57" fmla="*/ 1286540 h 1363210"/>
                  <a:gd name="connsiteX58" fmla="*/ 3593805 w 3728121"/>
                  <a:gd name="connsiteY58" fmla="*/ 1318437 h 1363210"/>
                  <a:gd name="connsiteX59" fmla="*/ 3657600 w 3728121"/>
                  <a:gd name="connsiteY59" fmla="*/ 1339703 h 1363210"/>
                  <a:gd name="connsiteX60" fmla="*/ 3721396 w 3728121"/>
                  <a:gd name="connsiteY60" fmla="*/ 1360968 h 1363210"/>
                  <a:gd name="connsiteX61" fmla="*/ 3721396 w 3728121"/>
                  <a:gd name="connsiteY61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009554 w 3728121"/>
                  <a:gd name="connsiteY19" fmla="*/ 170121 h 1363210"/>
                  <a:gd name="connsiteX20" fmla="*/ 2041452 w 3728121"/>
                  <a:gd name="connsiteY20" fmla="*/ 159489 h 1363210"/>
                  <a:gd name="connsiteX21" fmla="*/ 2105247 w 3728121"/>
                  <a:gd name="connsiteY21" fmla="*/ 127591 h 1363210"/>
                  <a:gd name="connsiteX22" fmla="*/ 2137145 w 3728121"/>
                  <a:gd name="connsiteY22" fmla="*/ 106326 h 1363210"/>
                  <a:gd name="connsiteX23" fmla="*/ 2169042 w 3728121"/>
                  <a:gd name="connsiteY23" fmla="*/ 95693 h 1363210"/>
                  <a:gd name="connsiteX24" fmla="*/ 2200940 w 3728121"/>
                  <a:gd name="connsiteY24" fmla="*/ 74428 h 1363210"/>
                  <a:gd name="connsiteX25" fmla="*/ 2275368 w 3728121"/>
                  <a:gd name="connsiteY25" fmla="*/ 63796 h 1363210"/>
                  <a:gd name="connsiteX26" fmla="*/ 2434856 w 3728121"/>
                  <a:gd name="connsiteY26" fmla="*/ 85061 h 1363210"/>
                  <a:gd name="connsiteX27" fmla="*/ 2466754 w 3728121"/>
                  <a:gd name="connsiteY27" fmla="*/ 106326 h 1363210"/>
                  <a:gd name="connsiteX28" fmla="*/ 2498652 w 3728121"/>
                  <a:gd name="connsiteY28" fmla="*/ 138224 h 1363210"/>
                  <a:gd name="connsiteX29" fmla="*/ 2541182 w 3728121"/>
                  <a:gd name="connsiteY29" fmla="*/ 191386 h 1363210"/>
                  <a:gd name="connsiteX30" fmla="*/ 2573080 w 3728121"/>
                  <a:gd name="connsiteY30" fmla="*/ 223284 h 1363210"/>
                  <a:gd name="connsiteX31" fmla="*/ 2594345 w 3728121"/>
                  <a:gd name="connsiteY31" fmla="*/ 255182 h 1363210"/>
                  <a:gd name="connsiteX32" fmla="*/ 2658140 w 3728121"/>
                  <a:gd name="connsiteY32" fmla="*/ 276447 h 1363210"/>
                  <a:gd name="connsiteX33" fmla="*/ 2721935 w 3728121"/>
                  <a:gd name="connsiteY33" fmla="*/ 297712 h 1363210"/>
                  <a:gd name="connsiteX34" fmla="*/ 2764466 w 3728121"/>
                  <a:gd name="connsiteY34" fmla="*/ 308344 h 1363210"/>
                  <a:gd name="connsiteX35" fmla="*/ 2860159 w 3728121"/>
                  <a:gd name="connsiteY35" fmla="*/ 318977 h 1363210"/>
                  <a:gd name="connsiteX36" fmla="*/ 2945219 w 3728121"/>
                  <a:gd name="connsiteY36" fmla="*/ 340242 h 1363210"/>
                  <a:gd name="connsiteX37" fmla="*/ 2977117 w 3728121"/>
                  <a:gd name="connsiteY37" fmla="*/ 350875 h 1363210"/>
                  <a:gd name="connsiteX38" fmla="*/ 3030280 w 3728121"/>
                  <a:gd name="connsiteY38" fmla="*/ 393405 h 1363210"/>
                  <a:gd name="connsiteX39" fmla="*/ 3062177 w 3728121"/>
                  <a:gd name="connsiteY39" fmla="*/ 414670 h 1363210"/>
                  <a:gd name="connsiteX40" fmla="*/ 3104707 w 3728121"/>
                  <a:gd name="connsiteY40" fmla="*/ 478465 h 1363210"/>
                  <a:gd name="connsiteX41" fmla="*/ 3136605 w 3728121"/>
                  <a:gd name="connsiteY41" fmla="*/ 595424 h 1363210"/>
                  <a:gd name="connsiteX42" fmla="*/ 3157870 w 3728121"/>
                  <a:gd name="connsiteY42" fmla="*/ 627321 h 1363210"/>
                  <a:gd name="connsiteX43" fmla="*/ 3179135 w 3728121"/>
                  <a:gd name="connsiteY43" fmla="*/ 691117 h 1363210"/>
                  <a:gd name="connsiteX44" fmla="*/ 3189768 w 3728121"/>
                  <a:gd name="connsiteY44" fmla="*/ 723014 h 1363210"/>
                  <a:gd name="connsiteX45" fmla="*/ 3221666 w 3728121"/>
                  <a:gd name="connsiteY45" fmla="*/ 808075 h 1363210"/>
                  <a:gd name="connsiteX46" fmla="*/ 3253563 w 3728121"/>
                  <a:gd name="connsiteY46" fmla="*/ 871870 h 1363210"/>
                  <a:gd name="connsiteX47" fmla="*/ 3274828 w 3728121"/>
                  <a:gd name="connsiteY47" fmla="*/ 914400 h 1363210"/>
                  <a:gd name="connsiteX48" fmla="*/ 3306726 w 3728121"/>
                  <a:gd name="connsiteY48" fmla="*/ 946298 h 1363210"/>
                  <a:gd name="connsiteX49" fmla="*/ 3349256 w 3728121"/>
                  <a:gd name="connsiteY49" fmla="*/ 1041991 h 1363210"/>
                  <a:gd name="connsiteX50" fmla="*/ 3370521 w 3728121"/>
                  <a:gd name="connsiteY50" fmla="*/ 1084521 h 1363210"/>
                  <a:gd name="connsiteX51" fmla="*/ 3391787 w 3728121"/>
                  <a:gd name="connsiteY51" fmla="*/ 1105786 h 1363210"/>
                  <a:gd name="connsiteX52" fmla="*/ 3413052 w 3728121"/>
                  <a:gd name="connsiteY52" fmla="*/ 1137684 h 1363210"/>
                  <a:gd name="connsiteX53" fmla="*/ 3423684 w 3728121"/>
                  <a:gd name="connsiteY53" fmla="*/ 1180214 h 1363210"/>
                  <a:gd name="connsiteX54" fmla="*/ 3455582 w 3728121"/>
                  <a:gd name="connsiteY54" fmla="*/ 1190847 h 1363210"/>
                  <a:gd name="connsiteX55" fmla="*/ 3508745 w 3728121"/>
                  <a:gd name="connsiteY55" fmla="*/ 1244010 h 1363210"/>
                  <a:gd name="connsiteX56" fmla="*/ 3572540 w 3728121"/>
                  <a:gd name="connsiteY56" fmla="*/ 1286540 h 1363210"/>
                  <a:gd name="connsiteX57" fmla="*/ 3593805 w 3728121"/>
                  <a:gd name="connsiteY57" fmla="*/ 1318437 h 1363210"/>
                  <a:gd name="connsiteX58" fmla="*/ 3657600 w 3728121"/>
                  <a:gd name="connsiteY58" fmla="*/ 1339703 h 1363210"/>
                  <a:gd name="connsiteX59" fmla="*/ 3721396 w 3728121"/>
                  <a:gd name="connsiteY59" fmla="*/ 1360968 h 1363210"/>
                  <a:gd name="connsiteX60" fmla="*/ 3721396 w 3728121"/>
                  <a:gd name="connsiteY60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009554 w 3728121"/>
                  <a:gd name="connsiteY19" fmla="*/ 170121 h 1363210"/>
                  <a:gd name="connsiteX20" fmla="*/ 2105247 w 3728121"/>
                  <a:gd name="connsiteY20" fmla="*/ 127591 h 1363210"/>
                  <a:gd name="connsiteX21" fmla="*/ 2137145 w 3728121"/>
                  <a:gd name="connsiteY21" fmla="*/ 106326 h 1363210"/>
                  <a:gd name="connsiteX22" fmla="*/ 2169042 w 3728121"/>
                  <a:gd name="connsiteY22" fmla="*/ 95693 h 1363210"/>
                  <a:gd name="connsiteX23" fmla="*/ 2200940 w 3728121"/>
                  <a:gd name="connsiteY23" fmla="*/ 74428 h 1363210"/>
                  <a:gd name="connsiteX24" fmla="*/ 2275368 w 3728121"/>
                  <a:gd name="connsiteY24" fmla="*/ 63796 h 1363210"/>
                  <a:gd name="connsiteX25" fmla="*/ 2434856 w 3728121"/>
                  <a:gd name="connsiteY25" fmla="*/ 85061 h 1363210"/>
                  <a:gd name="connsiteX26" fmla="*/ 2466754 w 3728121"/>
                  <a:gd name="connsiteY26" fmla="*/ 106326 h 1363210"/>
                  <a:gd name="connsiteX27" fmla="*/ 2498652 w 3728121"/>
                  <a:gd name="connsiteY27" fmla="*/ 138224 h 1363210"/>
                  <a:gd name="connsiteX28" fmla="*/ 2541182 w 3728121"/>
                  <a:gd name="connsiteY28" fmla="*/ 191386 h 1363210"/>
                  <a:gd name="connsiteX29" fmla="*/ 2573080 w 3728121"/>
                  <a:gd name="connsiteY29" fmla="*/ 223284 h 1363210"/>
                  <a:gd name="connsiteX30" fmla="*/ 2594345 w 3728121"/>
                  <a:gd name="connsiteY30" fmla="*/ 255182 h 1363210"/>
                  <a:gd name="connsiteX31" fmla="*/ 2658140 w 3728121"/>
                  <a:gd name="connsiteY31" fmla="*/ 276447 h 1363210"/>
                  <a:gd name="connsiteX32" fmla="*/ 2721935 w 3728121"/>
                  <a:gd name="connsiteY32" fmla="*/ 297712 h 1363210"/>
                  <a:gd name="connsiteX33" fmla="*/ 2764466 w 3728121"/>
                  <a:gd name="connsiteY33" fmla="*/ 308344 h 1363210"/>
                  <a:gd name="connsiteX34" fmla="*/ 2860159 w 3728121"/>
                  <a:gd name="connsiteY34" fmla="*/ 318977 h 1363210"/>
                  <a:gd name="connsiteX35" fmla="*/ 2945219 w 3728121"/>
                  <a:gd name="connsiteY35" fmla="*/ 340242 h 1363210"/>
                  <a:gd name="connsiteX36" fmla="*/ 2977117 w 3728121"/>
                  <a:gd name="connsiteY36" fmla="*/ 350875 h 1363210"/>
                  <a:gd name="connsiteX37" fmla="*/ 3030280 w 3728121"/>
                  <a:gd name="connsiteY37" fmla="*/ 393405 h 1363210"/>
                  <a:gd name="connsiteX38" fmla="*/ 3062177 w 3728121"/>
                  <a:gd name="connsiteY38" fmla="*/ 414670 h 1363210"/>
                  <a:gd name="connsiteX39" fmla="*/ 3104707 w 3728121"/>
                  <a:gd name="connsiteY39" fmla="*/ 478465 h 1363210"/>
                  <a:gd name="connsiteX40" fmla="*/ 3136605 w 3728121"/>
                  <a:gd name="connsiteY40" fmla="*/ 595424 h 1363210"/>
                  <a:gd name="connsiteX41" fmla="*/ 3157870 w 3728121"/>
                  <a:gd name="connsiteY41" fmla="*/ 627321 h 1363210"/>
                  <a:gd name="connsiteX42" fmla="*/ 3179135 w 3728121"/>
                  <a:gd name="connsiteY42" fmla="*/ 691117 h 1363210"/>
                  <a:gd name="connsiteX43" fmla="*/ 3189768 w 3728121"/>
                  <a:gd name="connsiteY43" fmla="*/ 723014 h 1363210"/>
                  <a:gd name="connsiteX44" fmla="*/ 3221666 w 3728121"/>
                  <a:gd name="connsiteY44" fmla="*/ 808075 h 1363210"/>
                  <a:gd name="connsiteX45" fmla="*/ 3253563 w 3728121"/>
                  <a:gd name="connsiteY45" fmla="*/ 871870 h 1363210"/>
                  <a:gd name="connsiteX46" fmla="*/ 3274828 w 3728121"/>
                  <a:gd name="connsiteY46" fmla="*/ 914400 h 1363210"/>
                  <a:gd name="connsiteX47" fmla="*/ 3306726 w 3728121"/>
                  <a:gd name="connsiteY47" fmla="*/ 946298 h 1363210"/>
                  <a:gd name="connsiteX48" fmla="*/ 3349256 w 3728121"/>
                  <a:gd name="connsiteY48" fmla="*/ 1041991 h 1363210"/>
                  <a:gd name="connsiteX49" fmla="*/ 3370521 w 3728121"/>
                  <a:gd name="connsiteY49" fmla="*/ 1084521 h 1363210"/>
                  <a:gd name="connsiteX50" fmla="*/ 3391787 w 3728121"/>
                  <a:gd name="connsiteY50" fmla="*/ 1105786 h 1363210"/>
                  <a:gd name="connsiteX51" fmla="*/ 3413052 w 3728121"/>
                  <a:gd name="connsiteY51" fmla="*/ 1137684 h 1363210"/>
                  <a:gd name="connsiteX52" fmla="*/ 3423684 w 3728121"/>
                  <a:gd name="connsiteY52" fmla="*/ 1180214 h 1363210"/>
                  <a:gd name="connsiteX53" fmla="*/ 3455582 w 3728121"/>
                  <a:gd name="connsiteY53" fmla="*/ 1190847 h 1363210"/>
                  <a:gd name="connsiteX54" fmla="*/ 3508745 w 3728121"/>
                  <a:gd name="connsiteY54" fmla="*/ 1244010 h 1363210"/>
                  <a:gd name="connsiteX55" fmla="*/ 3572540 w 3728121"/>
                  <a:gd name="connsiteY55" fmla="*/ 1286540 h 1363210"/>
                  <a:gd name="connsiteX56" fmla="*/ 3593805 w 3728121"/>
                  <a:gd name="connsiteY56" fmla="*/ 1318437 h 1363210"/>
                  <a:gd name="connsiteX57" fmla="*/ 3657600 w 3728121"/>
                  <a:gd name="connsiteY57" fmla="*/ 1339703 h 1363210"/>
                  <a:gd name="connsiteX58" fmla="*/ 3721396 w 3728121"/>
                  <a:gd name="connsiteY58" fmla="*/ 1360968 h 1363210"/>
                  <a:gd name="connsiteX59" fmla="*/ 3721396 w 3728121"/>
                  <a:gd name="connsiteY59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37145 w 3728121"/>
                  <a:gd name="connsiteY20" fmla="*/ 106326 h 1363210"/>
                  <a:gd name="connsiteX21" fmla="*/ 2169042 w 3728121"/>
                  <a:gd name="connsiteY21" fmla="*/ 95693 h 1363210"/>
                  <a:gd name="connsiteX22" fmla="*/ 2200940 w 3728121"/>
                  <a:gd name="connsiteY22" fmla="*/ 74428 h 1363210"/>
                  <a:gd name="connsiteX23" fmla="*/ 2275368 w 3728121"/>
                  <a:gd name="connsiteY23" fmla="*/ 63796 h 1363210"/>
                  <a:gd name="connsiteX24" fmla="*/ 2434856 w 3728121"/>
                  <a:gd name="connsiteY24" fmla="*/ 85061 h 1363210"/>
                  <a:gd name="connsiteX25" fmla="*/ 2466754 w 3728121"/>
                  <a:gd name="connsiteY25" fmla="*/ 106326 h 1363210"/>
                  <a:gd name="connsiteX26" fmla="*/ 2498652 w 3728121"/>
                  <a:gd name="connsiteY26" fmla="*/ 138224 h 1363210"/>
                  <a:gd name="connsiteX27" fmla="*/ 2541182 w 3728121"/>
                  <a:gd name="connsiteY27" fmla="*/ 191386 h 1363210"/>
                  <a:gd name="connsiteX28" fmla="*/ 2573080 w 3728121"/>
                  <a:gd name="connsiteY28" fmla="*/ 223284 h 1363210"/>
                  <a:gd name="connsiteX29" fmla="*/ 2594345 w 3728121"/>
                  <a:gd name="connsiteY29" fmla="*/ 255182 h 1363210"/>
                  <a:gd name="connsiteX30" fmla="*/ 2658140 w 3728121"/>
                  <a:gd name="connsiteY30" fmla="*/ 276447 h 1363210"/>
                  <a:gd name="connsiteX31" fmla="*/ 2721935 w 3728121"/>
                  <a:gd name="connsiteY31" fmla="*/ 297712 h 1363210"/>
                  <a:gd name="connsiteX32" fmla="*/ 2764466 w 3728121"/>
                  <a:gd name="connsiteY32" fmla="*/ 308344 h 1363210"/>
                  <a:gd name="connsiteX33" fmla="*/ 2860159 w 3728121"/>
                  <a:gd name="connsiteY33" fmla="*/ 318977 h 1363210"/>
                  <a:gd name="connsiteX34" fmla="*/ 2945219 w 3728121"/>
                  <a:gd name="connsiteY34" fmla="*/ 340242 h 1363210"/>
                  <a:gd name="connsiteX35" fmla="*/ 2977117 w 3728121"/>
                  <a:gd name="connsiteY35" fmla="*/ 350875 h 1363210"/>
                  <a:gd name="connsiteX36" fmla="*/ 3030280 w 3728121"/>
                  <a:gd name="connsiteY36" fmla="*/ 393405 h 1363210"/>
                  <a:gd name="connsiteX37" fmla="*/ 3062177 w 3728121"/>
                  <a:gd name="connsiteY37" fmla="*/ 414670 h 1363210"/>
                  <a:gd name="connsiteX38" fmla="*/ 3104707 w 3728121"/>
                  <a:gd name="connsiteY38" fmla="*/ 478465 h 1363210"/>
                  <a:gd name="connsiteX39" fmla="*/ 3136605 w 3728121"/>
                  <a:gd name="connsiteY39" fmla="*/ 595424 h 1363210"/>
                  <a:gd name="connsiteX40" fmla="*/ 3157870 w 3728121"/>
                  <a:gd name="connsiteY40" fmla="*/ 627321 h 1363210"/>
                  <a:gd name="connsiteX41" fmla="*/ 3179135 w 3728121"/>
                  <a:gd name="connsiteY41" fmla="*/ 691117 h 1363210"/>
                  <a:gd name="connsiteX42" fmla="*/ 3189768 w 3728121"/>
                  <a:gd name="connsiteY42" fmla="*/ 723014 h 1363210"/>
                  <a:gd name="connsiteX43" fmla="*/ 3221666 w 3728121"/>
                  <a:gd name="connsiteY43" fmla="*/ 808075 h 1363210"/>
                  <a:gd name="connsiteX44" fmla="*/ 3253563 w 3728121"/>
                  <a:gd name="connsiteY44" fmla="*/ 871870 h 1363210"/>
                  <a:gd name="connsiteX45" fmla="*/ 3274828 w 3728121"/>
                  <a:gd name="connsiteY45" fmla="*/ 914400 h 1363210"/>
                  <a:gd name="connsiteX46" fmla="*/ 3306726 w 3728121"/>
                  <a:gd name="connsiteY46" fmla="*/ 946298 h 1363210"/>
                  <a:gd name="connsiteX47" fmla="*/ 3349256 w 3728121"/>
                  <a:gd name="connsiteY47" fmla="*/ 1041991 h 1363210"/>
                  <a:gd name="connsiteX48" fmla="*/ 3370521 w 3728121"/>
                  <a:gd name="connsiteY48" fmla="*/ 1084521 h 1363210"/>
                  <a:gd name="connsiteX49" fmla="*/ 3391787 w 3728121"/>
                  <a:gd name="connsiteY49" fmla="*/ 1105786 h 1363210"/>
                  <a:gd name="connsiteX50" fmla="*/ 3413052 w 3728121"/>
                  <a:gd name="connsiteY50" fmla="*/ 1137684 h 1363210"/>
                  <a:gd name="connsiteX51" fmla="*/ 3423684 w 3728121"/>
                  <a:gd name="connsiteY51" fmla="*/ 1180214 h 1363210"/>
                  <a:gd name="connsiteX52" fmla="*/ 3455582 w 3728121"/>
                  <a:gd name="connsiteY52" fmla="*/ 1190847 h 1363210"/>
                  <a:gd name="connsiteX53" fmla="*/ 3508745 w 3728121"/>
                  <a:gd name="connsiteY53" fmla="*/ 1244010 h 1363210"/>
                  <a:gd name="connsiteX54" fmla="*/ 3572540 w 3728121"/>
                  <a:gd name="connsiteY54" fmla="*/ 1286540 h 1363210"/>
                  <a:gd name="connsiteX55" fmla="*/ 3593805 w 3728121"/>
                  <a:gd name="connsiteY55" fmla="*/ 1318437 h 1363210"/>
                  <a:gd name="connsiteX56" fmla="*/ 3657600 w 3728121"/>
                  <a:gd name="connsiteY56" fmla="*/ 1339703 h 1363210"/>
                  <a:gd name="connsiteX57" fmla="*/ 3721396 w 3728121"/>
                  <a:gd name="connsiteY57" fmla="*/ 1360968 h 1363210"/>
                  <a:gd name="connsiteX58" fmla="*/ 3721396 w 3728121"/>
                  <a:gd name="connsiteY58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69042 w 3728121"/>
                  <a:gd name="connsiteY20" fmla="*/ 95693 h 1363210"/>
                  <a:gd name="connsiteX21" fmla="*/ 2200940 w 3728121"/>
                  <a:gd name="connsiteY21" fmla="*/ 74428 h 1363210"/>
                  <a:gd name="connsiteX22" fmla="*/ 2275368 w 3728121"/>
                  <a:gd name="connsiteY22" fmla="*/ 63796 h 1363210"/>
                  <a:gd name="connsiteX23" fmla="*/ 2434856 w 3728121"/>
                  <a:gd name="connsiteY23" fmla="*/ 85061 h 1363210"/>
                  <a:gd name="connsiteX24" fmla="*/ 2466754 w 3728121"/>
                  <a:gd name="connsiteY24" fmla="*/ 106326 h 1363210"/>
                  <a:gd name="connsiteX25" fmla="*/ 2498652 w 3728121"/>
                  <a:gd name="connsiteY25" fmla="*/ 138224 h 1363210"/>
                  <a:gd name="connsiteX26" fmla="*/ 2541182 w 3728121"/>
                  <a:gd name="connsiteY26" fmla="*/ 191386 h 1363210"/>
                  <a:gd name="connsiteX27" fmla="*/ 2573080 w 3728121"/>
                  <a:gd name="connsiteY27" fmla="*/ 223284 h 1363210"/>
                  <a:gd name="connsiteX28" fmla="*/ 2594345 w 3728121"/>
                  <a:gd name="connsiteY28" fmla="*/ 255182 h 1363210"/>
                  <a:gd name="connsiteX29" fmla="*/ 2658140 w 3728121"/>
                  <a:gd name="connsiteY29" fmla="*/ 276447 h 1363210"/>
                  <a:gd name="connsiteX30" fmla="*/ 2721935 w 3728121"/>
                  <a:gd name="connsiteY30" fmla="*/ 297712 h 1363210"/>
                  <a:gd name="connsiteX31" fmla="*/ 2764466 w 3728121"/>
                  <a:gd name="connsiteY31" fmla="*/ 308344 h 1363210"/>
                  <a:gd name="connsiteX32" fmla="*/ 2860159 w 3728121"/>
                  <a:gd name="connsiteY32" fmla="*/ 318977 h 1363210"/>
                  <a:gd name="connsiteX33" fmla="*/ 2945219 w 3728121"/>
                  <a:gd name="connsiteY33" fmla="*/ 340242 h 1363210"/>
                  <a:gd name="connsiteX34" fmla="*/ 2977117 w 3728121"/>
                  <a:gd name="connsiteY34" fmla="*/ 350875 h 1363210"/>
                  <a:gd name="connsiteX35" fmla="*/ 3030280 w 3728121"/>
                  <a:gd name="connsiteY35" fmla="*/ 393405 h 1363210"/>
                  <a:gd name="connsiteX36" fmla="*/ 3062177 w 3728121"/>
                  <a:gd name="connsiteY36" fmla="*/ 414670 h 1363210"/>
                  <a:gd name="connsiteX37" fmla="*/ 3104707 w 3728121"/>
                  <a:gd name="connsiteY37" fmla="*/ 478465 h 1363210"/>
                  <a:gd name="connsiteX38" fmla="*/ 3136605 w 3728121"/>
                  <a:gd name="connsiteY38" fmla="*/ 595424 h 1363210"/>
                  <a:gd name="connsiteX39" fmla="*/ 3157870 w 3728121"/>
                  <a:gd name="connsiteY39" fmla="*/ 627321 h 1363210"/>
                  <a:gd name="connsiteX40" fmla="*/ 3179135 w 3728121"/>
                  <a:gd name="connsiteY40" fmla="*/ 691117 h 1363210"/>
                  <a:gd name="connsiteX41" fmla="*/ 3189768 w 3728121"/>
                  <a:gd name="connsiteY41" fmla="*/ 723014 h 1363210"/>
                  <a:gd name="connsiteX42" fmla="*/ 3221666 w 3728121"/>
                  <a:gd name="connsiteY42" fmla="*/ 808075 h 1363210"/>
                  <a:gd name="connsiteX43" fmla="*/ 3253563 w 3728121"/>
                  <a:gd name="connsiteY43" fmla="*/ 871870 h 1363210"/>
                  <a:gd name="connsiteX44" fmla="*/ 3274828 w 3728121"/>
                  <a:gd name="connsiteY44" fmla="*/ 914400 h 1363210"/>
                  <a:gd name="connsiteX45" fmla="*/ 3306726 w 3728121"/>
                  <a:gd name="connsiteY45" fmla="*/ 946298 h 1363210"/>
                  <a:gd name="connsiteX46" fmla="*/ 3349256 w 3728121"/>
                  <a:gd name="connsiteY46" fmla="*/ 1041991 h 1363210"/>
                  <a:gd name="connsiteX47" fmla="*/ 3370521 w 3728121"/>
                  <a:gd name="connsiteY47" fmla="*/ 1084521 h 1363210"/>
                  <a:gd name="connsiteX48" fmla="*/ 3391787 w 3728121"/>
                  <a:gd name="connsiteY48" fmla="*/ 1105786 h 1363210"/>
                  <a:gd name="connsiteX49" fmla="*/ 3413052 w 3728121"/>
                  <a:gd name="connsiteY49" fmla="*/ 1137684 h 1363210"/>
                  <a:gd name="connsiteX50" fmla="*/ 3423684 w 3728121"/>
                  <a:gd name="connsiteY50" fmla="*/ 1180214 h 1363210"/>
                  <a:gd name="connsiteX51" fmla="*/ 3455582 w 3728121"/>
                  <a:gd name="connsiteY51" fmla="*/ 1190847 h 1363210"/>
                  <a:gd name="connsiteX52" fmla="*/ 3508745 w 3728121"/>
                  <a:gd name="connsiteY52" fmla="*/ 1244010 h 1363210"/>
                  <a:gd name="connsiteX53" fmla="*/ 3572540 w 3728121"/>
                  <a:gd name="connsiteY53" fmla="*/ 1286540 h 1363210"/>
                  <a:gd name="connsiteX54" fmla="*/ 3593805 w 3728121"/>
                  <a:gd name="connsiteY54" fmla="*/ 1318437 h 1363210"/>
                  <a:gd name="connsiteX55" fmla="*/ 3657600 w 3728121"/>
                  <a:gd name="connsiteY55" fmla="*/ 1339703 h 1363210"/>
                  <a:gd name="connsiteX56" fmla="*/ 3721396 w 3728121"/>
                  <a:gd name="connsiteY56" fmla="*/ 1360968 h 1363210"/>
                  <a:gd name="connsiteX57" fmla="*/ 3721396 w 3728121"/>
                  <a:gd name="connsiteY57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69042 w 3728121"/>
                  <a:gd name="connsiteY20" fmla="*/ 95693 h 1363210"/>
                  <a:gd name="connsiteX21" fmla="*/ 2200940 w 3728121"/>
                  <a:gd name="connsiteY21" fmla="*/ 74428 h 1363210"/>
                  <a:gd name="connsiteX22" fmla="*/ 2275368 w 3728121"/>
                  <a:gd name="connsiteY22" fmla="*/ 63796 h 1363210"/>
                  <a:gd name="connsiteX23" fmla="*/ 2434856 w 3728121"/>
                  <a:gd name="connsiteY23" fmla="*/ 85061 h 1363210"/>
                  <a:gd name="connsiteX24" fmla="*/ 2466754 w 3728121"/>
                  <a:gd name="connsiteY24" fmla="*/ 106326 h 1363210"/>
                  <a:gd name="connsiteX25" fmla="*/ 2498652 w 3728121"/>
                  <a:gd name="connsiteY25" fmla="*/ 138224 h 1363210"/>
                  <a:gd name="connsiteX26" fmla="*/ 2573080 w 3728121"/>
                  <a:gd name="connsiteY26" fmla="*/ 223284 h 1363210"/>
                  <a:gd name="connsiteX27" fmla="*/ 2594345 w 3728121"/>
                  <a:gd name="connsiteY27" fmla="*/ 255182 h 1363210"/>
                  <a:gd name="connsiteX28" fmla="*/ 2658140 w 3728121"/>
                  <a:gd name="connsiteY28" fmla="*/ 276447 h 1363210"/>
                  <a:gd name="connsiteX29" fmla="*/ 2721935 w 3728121"/>
                  <a:gd name="connsiteY29" fmla="*/ 297712 h 1363210"/>
                  <a:gd name="connsiteX30" fmla="*/ 2764466 w 3728121"/>
                  <a:gd name="connsiteY30" fmla="*/ 308344 h 1363210"/>
                  <a:gd name="connsiteX31" fmla="*/ 2860159 w 3728121"/>
                  <a:gd name="connsiteY31" fmla="*/ 318977 h 1363210"/>
                  <a:gd name="connsiteX32" fmla="*/ 2945219 w 3728121"/>
                  <a:gd name="connsiteY32" fmla="*/ 340242 h 1363210"/>
                  <a:gd name="connsiteX33" fmla="*/ 2977117 w 3728121"/>
                  <a:gd name="connsiteY33" fmla="*/ 350875 h 1363210"/>
                  <a:gd name="connsiteX34" fmla="*/ 3030280 w 3728121"/>
                  <a:gd name="connsiteY34" fmla="*/ 393405 h 1363210"/>
                  <a:gd name="connsiteX35" fmla="*/ 3062177 w 3728121"/>
                  <a:gd name="connsiteY35" fmla="*/ 414670 h 1363210"/>
                  <a:gd name="connsiteX36" fmla="*/ 3104707 w 3728121"/>
                  <a:gd name="connsiteY36" fmla="*/ 478465 h 1363210"/>
                  <a:gd name="connsiteX37" fmla="*/ 3136605 w 3728121"/>
                  <a:gd name="connsiteY37" fmla="*/ 595424 h 1363210"/>
                  <a:gd name="connsiteX38" fmla="*/ 3157870 w 3728121"/>
                  <a:gd name="connsiteY38" fmla="*/ 627321 h 1363210"/>
                  <a:gd name="connsiteX39" fmla="*/ 3179135 w 3728121"/>
                  <a:gd name="connsiteY39" fmla="*/ 691117 h 1363210"/>
                  <a:gd name="connsiteX40" fmla="*/ 3189768 w 3728121"/>
                  <a:gd name="connsiteY40" fmla="*/ 723014 h 1363210"/>
                  <a:gd name="connsiteX41" fmla="*/ 3221666 w 3728121"/>
                  <a:gd name="connsiteY41" fmla="*/ 808075 h 1363210"/>
                  <a:gd name="connsiteX42" fmla="*/ 3253563 w 3728121"/>
                  <a:gd name="connsiteY42" fmla="*/ 871870 h 1363210"/>
                  <a:gd name="connsiteX43" fmla="*/ 3274828 w 3728121"/>
                  <a:gd name="connsiteY43" fmla="*/ 914400 h 1363210"/>
                  <a:gd name="connsiteX44" fmla="*/ 3306726 w 3728121"/>
                  <a:gd name="connsiteY44" fmla="*/ 946298 h 1363210"/>
                  <a:gd name="connsiteX45" fmla="*/ 3349256 w 3728121"/>
                  <a:gd name="connsiteY45" fmla="*/ 1041991 h 1363210"/>
                  <a:gd name="connsiteX46" fmla="*/ 3370521 w 3728121"/>
                  <a:gd name="connsiteY46" fmla="*/ 1084521 h 1363210"/>
                  <a:gd name="connsiteX47" fmla="*/ 3391787 w 3728121"/>
                  <a:gd name="connsiteY47" fmla="*/ 1105786 h 1363210"/>
                  <a:gd name="connsiteX48" fmla="*/ 3413052 w 3728121"/>
                  <a:gd name="connsiteY48" fmla="*/ 1137684 h 1363210"/>
                  <a:gd name="connsiteX49" fmla="*/ 3423684 w 3728121"/>
                  <a:gd name="connsiteY49" fmla="*/ 1180214 h 1363210"/>
                  <a:gd name="connsiteX50" fmla="*/ 3455582 w 3728121"/>
                  <a:gd name="connsiteY50" fmla="*/ 1190847 h 1363210"/>
                  <a:gd name="connsiteX51" fmla="*/ 3508745 w 3728121"/>
                  <a:gd name="connsiteY51" fmla="*/ 1244010 h 1363210"/>
                  <a:gd name="connsiteX52" fmla="*/ 3572540 w 3728121"/>
                  <a:gd name="connsiteY52" fmla="*/ 1286540 h 1363210"/>
                  <a:gd name="connsiteX53" fmla="*/ 3593805 w 3728121"/>
                  <a:gd name="connsiteY53" fmla="*/ 1318437 h 1363210"/>
                  <a:gd name="connsiteX54" fmla="*/ 3657600 w 3728121"/>
                  <a:gd name="connsiteY54" fmla="*/ 1339703 h 1363210"/>
                  <a:gd name="connsiteX55" fmla="*/ 3721396 w 3728121"/>
                  <a:gd name="connsiteY55" fmla="*/ 1360968 h 1363210"/>
                  <a:gd name="connsiteX56" fmla="*/ 3721396 w 3728121"/>
                  <a:gd name="connsiteY56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69042 w 3728121"/>
                  <a:gd name="connsiteY20" fmla="*/ 95693 h 1363210"/>
                  <a:gd name="connsiteX21" fmla="*/ 2200940 w 3728121"/>
                  <a:gd name="connsiteY21" fmla="*/ 74428 h 1363210"/>
                  <a:gd name="connsiteX22" fmla="*/ 2275368 w 3728121"/>
                  <a:gd name="connsiteY22" fmla="*/ 63796 h 1363210"/>
                  <a:gd name="connsiteX23" fmla="*/ 2434856 w 3728121"/>
                  <a:gd name="connsiteY23" fmla="*/ 85061 h 1363210"/>
                  <a:gd name="connsiteX24" fmla="*/ 2466754 w 3728121"/>
                  <a:gd name="connsiteY24" fmla="*/ 106326 h 1363210"/>
                  <a:gd name="connsiteX25" fmla="*/ 2498652 w 3728121"/>
                  <a:gd name="connsiteY25" fmla="*/ 138224 h 1363210"/>
                  <a:gd name="connsiteX26" fmla="*/ 2594345 w 3728121"/>
                  <a:gd name="connsiteY26" fmla="*/ 255182 h 1363210"/>
                  <a:gd name="connsiteX27" fmla="*/ 2658140 w 3728121"/>
                  <a:gd name="connsiteY27" fmla="*/ 276447 h 1363210"/>
                  <a:gd name="connsiteX28" fmla="*/ 2721935 w 3728121"/>
                  <a:gd name="connsiteY28" fmla="*/ 297712 h 1363210"/>
                  <a:gd name="connsiteX29" fmla="*/ 2764466 w 3728121"/>
                  <a:gd name="connsiteY29" fmla="*/ 308344 h 1363210"/>
                  <a:gd name="connsiteX30" fmla="*/ 2860159 w 3728121"/>
                  <a:gd name="connsiteY30" fmla="*/ 318977 h 1363210"/>
                  <a:gd name="connsiteX31" fmla="*/ 2945219 w 3728121"/>
                  <a:gd name="connsiteY31" fmla="*/ 340242 h 1363210"/>
                  <a:gd name="connsiteX32" fmla="*/ 2977117 w 3728121"/>
                  <a:gd name="connsiteY32" fmla="*/ 350875 h 1363210"/>
                  <a:gd name="connsiteX33" fmla="*/ 3030280 w 3728121"/>
                  <a:gd name="connsiteY33" fmla="*/ 393405 h 1363210"/>
                  <a:gd name="connsiteX34" fmla="*/ 3062177 w 3728121"/>
                  <a:gd name="connsiteY34" fmla="*/ 414670 h 1363210"/>
                  <a:gd name="connsiteX35" fmla="*/ 3104707 w 3728121"/>
                  <a:gd name="connsiteY35" fmla="*/ 478465 h 1363210"/>
                  <a:gd name="connsiteX36" fmla="*/ 3136605 w 3728121"/>
                  <a:gd name="connsiteY36" fmla="*/ 595424 h 1363210"/>
                  <a:gd name="connsiteX37" fmla="*/ 3157870 w 3728121"/>
                  <a:gd name="connsiteY37" fmla="*/ 627321 h 1363210"/>
                  <a:gd name="connsiteX38" fmla="*/ 3179135 w 3728121"/>
                  <a:gd name="connsiteY38" fmla="*/ 691117 h 1363210"/>
                  <a:gd name="connsiteX39" fmla="*/ 3189768 w 3728121"/>
                  <a:gd name="connsiteY39" fmla="*/ 723014 h 1363210"/>
                  <a:gd name="connsiteX40" fmla="*/ 3221666 w 3728121"/>
                  <a:gd name="connsiteY40" fmla="*/ 808075 h 1363210"/>
                  <a:gd name="connsiteX41" fmla="*/ 3253563 w 3728121"/>
                  <a:gd name="connsiteY41" fmla="*/ 871870 h 1363210"/>
                  <a:gd name="connsiteX42" fmla="*/ 3274828 w 3728121"/>
                  <a:gd name="connsiteY42" fmla="*/ 914400 h 1363210"/>
                  <a:gd name="connsiteX43" fmla="*/ 3306726 w 3728121"/>
                  <a:gd name="connsiteY43" fmla="*/ 946298 h 1363210"/>
                  <a:gd name="connsiteX44" fmla="*/ 3349256 w 3728121"/>
                  <a:gd name="connsiteY44" fmla="*/ 1041991 h 1363210"/>
                  <a:gd name="connsiteX45" fmla="*/ 3370521 w 3728121"/>
                  <a:gd name="connsiteY45" fmla="*/ 1084521 h 1363210"/>
                  <a:gd name="connsiteX46" fmla="*/ 3391787 w 3728121"/>
                  <a:gd name="connsiteY46" fmla="*/ 1105786 h 1363210"/>
                  <a:gd name="connsiteX47" fmla="*/ 3413052 w 3728121"/>
                  <a:gd name="connsiteY47" fmla="*/ 1137684 h 1363210"/>
                  <a:gd name="connsiteX48" fmla="*/ 3423684 w 3728121"/>
                  <a:gd name="connsiteY48" fmla="*/ 1180214 h 1363210"/>
                  <a:gd name="connsiteX49" fmla="*/ 3455582 w 3728121"/>
                  <a:gd name="connsiteY49" fmla="*/ 1190847 h 1363210"/>
                  <a:gd name="connsiteX50" fmla="*/ 3508745 w 3728121"/>
                  <a:gd name="connsiteY50" fmla="*/ 1244010 h 1363210"/>
                  <a:gd name="connsiteX51" fmla="*/ 3572540 w 3728121"/>
                  <a:gd name="connsiteY51" fmla="*/ 1286540 h 1363210"/>
                  <a:gd name="connsiteX52" fmla="*/ 3593805 w 3728121"/>
                  <a:gd name="connsiteY52" fmla="*/ 1318437 h 1363210"/>
                  <a:gd name="connsiteX53" fmla="*/ 3657600 w 3728121"/>
                  <a:gd name="connsiteY53" fmla="*/ 1339703 h 1363210"/>
                  <a:gd name="connsiteX54" fmla="*/ 3721396 w 3728121"/>
                  <a:gd name="connsiteY54" fmla="*/ 1360968 h 1363210"/>
                  <a:gd name="connsiteX55" fmla="*/ 3721396 w 3728121"/>
                  <a:gd name="connsiteY55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69042 w 3728121"/>
                  <a:gd name="connsiteY20" fmla="*/ 95693 h 1363210"/>
                  <a:gd name="connsiteX21" fmla="*/ 2200940 w 3728121"/>
                  <a:gd name="connsiteY21" fmla="*/ 74428 h 1363210"/>
                  <a:gd name="connsiteX22" fmla="*/ 2275368 w 3728121"/>
                  <a:gd name="connsiteY22" fmla="*/ 63796 h 1363210"/>
                  <a:gd name="connsiteX23" fmla="*/ 2434856 w 3728121"/>
                  <a:gd name="connsiteY23" fmla="*/ 85061 h 1363210"/>
                  <a:gd name="connsiteX24" fmla="*/ 2466754 w 3728121"/>
                  <a:gd name="connsiteY24" fmla="*/ 106326 h 1363210"/>
                  <a:gd name="connsiteX25" fmla="*/ 2594345 w 3728121"/>
                  <a:gd name="connsiteY25" fmla="*/ 255182 h 1363210"/>
                  <a:gd name="connsiteX26" fmla="*/ 2658140 w 3728121"/>
                  <a:gd name="connsiteY26" fmla="*/ 276447 h 1363210"/>
                  <a:gd name="connsiteX27" fmla="*/ 2721935 w 3728121"/>
                  <a:gd name="connsiteY27" fmla="*/ 297712 h 1363210"/>
                  <a:gd name="connsiteX28" fmla="*/ 2764466 w 3728121"/>
                  <a:gd name="connsiteY28" fmla="*/ 308344 h 1363210"/>
                  <a:gd name="connsiteX29" fmla="*/ 2860159 w 3728121"/>
                  <a:gd name="connsiteY29" fmla="*/ 318977 h 1363210"/>
                  <a:gd name="connsiteX30" fmla="*/ 2945219 w 3728121"/>
                  <a:gd name="connsiteY30" fmla="*/ 340242 h 1363210"/>
                  <a:gd name="connsiteX31" fmla="*/ 2977117 w 3728121"/>
                  <a:gd name="connsiteY31" fmla="*/ 350875 h 1363210"/>
                  <a:gd name="connsiteX32" fmla="*/ 3030280 w 3728121"/>
                  <a:gd name="connsiteY32" fmla="*/ 393405 h 1363210"/>
                  <a:gd name="connsiteX33" fmla="*/ 3062177 w 3728121"/>
                  <a:gd name="connsiteY33" fmla="*/ 414670 h 1363210"/>
                  <a:gd name="connsiteX34" fmla="*/ 3104707 w 3728121"/>
                  <a:gd name="connsiteY34" fmla="*/ 478465 h 1363210"/>
                  <a:gd name="connsiteX35" fmla="*/ 3136605 w 3728121"/>
                  <a:gd name="connsiteY35" fmla="*/ 595424 h 1363210"/>
                  <a:gd name="connsiteX36" fmla="*/ 3157870 w 3728121"/>
                  <a:gd name="connsiteY36" fmla="*/ 627321 h 1363210"/>
                  <a:gd name="connsiteX37" fmla="*/ 3179135 w 3728121"/>
                  <a:gd name="connsiteY37" fmla="*/ 691117 h 1363210"/>
                  <a:gd name="connsiteX38" fmla="*/ 3189768 w 3728121"/>
                  <a:gd name="connsiteY38" fmla="*/ 723014 h 1363210"/>
                  <a:gd name="connsiteX39" fmla="*/ 3221666 w 3728121"/>
                  <a:gd name="connsiteY39" fmla="*/ 808075 h 1363210"/>
                  <a:gd name="connsiteX40" fmla="*/ 3253563 w 3728121"/>
                  <a:gd name="connsiteY40" fmla="*/ 871870 h 1363210"/>
                  <a:gd name="connsiteX41" fmla="*/ 3274828 w 3728121"/>
                  <a:gd name="connsiteY41" fmla="*/ 914400 h 1363210"/>
                  <a:gd name="connsiteX42" fmla="*/ 3306726 w 3728121"/>
                  <a:gd name="connsiteY42" fmla="*/ 946298 h 1363210"/>
                  <a:gd name="connsiteX43" fmla="*/ 3349256 w 3728121"/>
                  <a:gd name="connsiteY43" fmla="*/ 1041991 h 1363210"/>
                  <a:gd name="connsiteX44" fmla="*/ 3370521 w 3728121"/>
                  <a:gd name="connsiteY44" fmla="*/ 1084521 h 1363210"/>
                  <a:gd name="connsiteX45" fmla="*/ 3391787 w 3728121"/>
                  <a:gd name="connsiteY45" fmla="*/ 1105786 h 1363210"/>
                  <a:gd name="connsiteX46" fmla="*/ 3413052 w 3728121"/>
                  <a:gd name="connsiteY46" fmla="*/ 1137684 h 1363210"/>
                  <a:gd name="connsiteX47" fmla="*/ 3423684 w 3728121"/>
                  <a:gd name="connsiteY47" fmla="*/ 1180214 h 1363210"/>
                  <a:gd name="connsiteX48" fmla="*/ 3455582 w 3728121"/>
                  <a:gd name="connsiteY48" fmla="*/ 1190847 h 1363210"/>
                  <a:gd name="connsiteX49" fmla="*/ 3508745 w 3728121"/>
                  <a:gd name="connsiteY49" fmla="*/ 1244010 h 1363210"/>
                  <a:gd name="connsiteX50" fmla="*/ 3572540 w 3728121"/>
                  <a:gd name="connsiteY50" fmla="*/ 1286540 h 1363210"/>
                  <a:gd name="connsiteX51" fmla="*/ 3593805 w 3728121"/>
                  <a:gd name="connsiteY51" fmla="*/ 1318437 h 1363210"/>
                  <a:gd name="connsiteX52" fmla="*/ 3657600 w 3728121"/>
                  <a:gd name="connsiteY52" fmla="*/ 1339703 h 1363210"/>
                  <a:gd name="connsiteX53" fmla="*/ 3721396 w 3728121"/>
                  <a:gd name="connsiteY53" fmla="*/ 1360968 h 1363210"/>
                  <a:gd name="connsiteX54" fmla="*/ 3721396 w 3728121"/>
                  <a:gd name="connsiteY54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69042 w 3728121"/>
                  <a:gd name="connsiteY20" fmla="*/ 95693 h 1363210"/>
                  <a:gd name="connsiteX21" fmla="*/ 2200940 w 3728121"/>
                  <a:gd name="connsiteY21" fmla="*/ 74428 h 1363210"/>
                  <a:gd name="connsiteX22" fmla="*/ 2275368 w 3728121"/>
                  <a:gd name="connsiteY22" fmla="*/ 63796 h 1363210"/>
                  <a:gd name="connsiteX23" fmla="*/ 2434856 w 3728121"/>
                  <a:gd name="connsiteY23" fmla="*/ 85061 h 1363210"/>
                  <a:gd name="connsiteX24" fmla="*/ 2466754 w 3728121"/>
                  <a:gd name="connsiteY24" fmla="*/ 106326 h 1363210"/>
                  <a:gd name="connsiteX25" fmla="*/ 2594345 w 3728121"/>
                  <a:gd name="connsiteY25" fmla="*/ 255182 h 1363210"/>
                  <a:gd name="connsiteX26" fmla="*/ 2721935 w 3728121"/>
                  <a:gd name="connsiteY26" fmla="*/ 297712 h 1363210"/>
                  <a:gd name="connsiteX27" fmla="*/ 2764466 w 3728121"/>
                  <a:gd name="connsiteY27" fmla="*/ 308344 h 1363210"/>
                  <a:gd name="connsiteX28" fmla="*/ 2860159 w 3728121"/>
                  <a:gd name="connsiteY28" fmla="*/ 318977 h 1363210"/>
                  <a:gd name="connsiteX29" fmla="*/ 2945219 w 3728121"/>
                  <a:gd name="connsiteY29" fmla="*/ 340242 h 1363210"/>
                  <a:gd name="connsiteX30" fmla="*/ 2977117 w 3728121"/>
                  <a:gd name="connsiteY30" fmla="*/ 350875 h 1363210"/>
                  <a:gd name="connsiteX31" fmla="*/ 3030280 w 3728121"/>
                  <a:gd name="connsiteY31" fmla="*/ 393405 h 1363210"/>
                  <a:gd name="connsiteX32" fmla="*/ 3062177 w 3728121"/>
                  <a:gd name="connsiteY32" fmla="*/ 414670 h 1363210"/>
                  <a:gd name="connsiteX33" fmla="*/ 3104707 w 3728121"/>
                  <a:gd name="connsiteY33" fmla="*/ 478465 h 1363210"/>
                  <a:gd name="connsiteX34" fmla="*/ 3136605 w 3728121"/>
                  <a:gd name="connsiteY34" fmla="*/ 595424 h 1363210"/>
                  <a:gd name="connsiteX35" fmla="*/ 3157870 w 3728121"/>
                  <a:gd name="connsiteY35" fmla="*/ 627321 h 1363210"/>
                  <a:gd name="connsiteX36" fmla="*/ 3179135 w 3728121"/>
                  <a:gd name="connsiteY36" fmla="*/ 691117 h 1363210"/>
                  <a:gd name="connsiteX37" fmla="*/ 3189768 w 3728121"/>
                  <a:gd name="connsiteY37" fmla="*/ 723014 h 1363210"/>
                  <a:gd name="connsiteX38" fmla="*/ 3221666 w 3728121"/>
                  <a:gd name="connsiteY38" fmla="*/ 808075 h 1363210"/>
                  <a:gd name="connsiteX39" fmla="*/ 3253563 w 3728121"/>
                  <a:gd name="connsiteY39" fmla="*/ 871870 h 1363210"/>
                  <a:gd name="connsiteX40" fmla="*/ 3274828 w 3728121"/>
                  <a:gd name="connsiteY40" fmla="*/ 914400 h 1363210"/>
                  <a:gd name="connsiteX41" fmla="*/ 3306726 w 3728121"/>
                  <a:gd name="connsiteY41" fmla="*/ 946298 h 1363210"/>
                  <a:gd name="connsiteX42" fmla="*/ 3349256 w 3728121"/>
                  <a:gd name="connsiteY42" fmla="*/ 1041991 h 1363210"/>
                  <a:gd name="connsiteX43" fmla="*/ 3370521 w 3728121"/>
                  <a:gd name="connsiteY43" fmla="*/ 1084521 h 1363210"/>
                  <a:gd name="connsiteX44" fmla="*/ 3391787 w 3728121"/>
                  <a:gd name="connsiteY44" fmla="*/ 1105786 h 1363210"/>
                  <a:gd name="connsiteX45" fmla="*/ 3413052 w 3728121"/>
                  <a:gd name="connsiteY45" fmla="*/ 1137684 h 1363210"/>
                  <a:gd name="connsiteX46" fmla="*/ 3423684 w 3728121"/>
                  <a:gd name="connsiteY46" fmla="*/ 1180214 h 1363210"/>
                  <a:gd name="connsiteX47" fmla="*/ 3455582 w 3728121"/>
                  <a:gd name="connsiteY47" fmla="*/ 1190847 h 1363210"/>
                  <a:gd name="connsiteX48" fmla="*/ 3508745 w 3728121"/>
                  <a:gd name="connsiteY48" fmla="*/ 1244010 h 1363210"/>
                  <a:gd name="connsiteX49" fmla="*/ 3572540 w 3728121"/>
                  <a:gd name="connsiteY49" fmla="*/ 1286540 h 1363210"/>
                  <a:gd name="connsiteX50" fmla="*/ 3593805 w 3728121"/>
                  <a:gd name="connsiteY50" fmla="*/ 1318437 h 1363210"/>
                  <a:gd name="connsiteX51" fmla="*/ 3657600 w 3728121"/>
                  <a:gd name="connsiteY51" fmla="*/ 1339703 h 1363210"/>
                  <a:gd name="connsiteX52" fmla="*/ 3721396 w 3728121"/>
                  <a:gd name="connsiteY52" fmla="*/ 1360968 h 1363210"/>
                  <a:gd name="connsiteX53" fmla="*/ 3721396 w 3728121"/>
                  <a:gd name="connsiteY53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69042 w 3728121"/>
                  <a:gd name="connsiteY20" fmla="*/ 95693 h 1363210"/>
                  <a:gd name="connsiteX21" fmla="*/ 2200940 w 3728121"/>
                  <a:gd name="connsiteY21" fmla="*/ 74428 h 1363210"/>
                  <a:gd name="connsiteX22" fmla="*/ 2275368 w 3728121"/>
                  <a:gd name="connsiteY22" fmla="*/ 63796 h 1363210"/>
                  <a:gd name="connsiteX23" fmla="*/ 2434856 w 3728121"/>
                  <a:gd name="connsiteY23" fmla="*/ 85061 h 1363210"/>
                  <a:gd name="connsiteX24" fmla="*/ 2466754 w 3728121"/>
                  <a:gd name="connsiteY24" fmla="*/ 106326 h 1363210"/>
                  <a:gd name="connsiteX25" fmla="*/ 2594345 w 3728121"/>
                  <a:gd name="connsiteY25" fmla="*/ 255182 h 1363210"/>
                  <a:gd name="connsiteX26" fmla="*/ 2721935 w 3728121"/>
                  <a:gd name="connsiteY26" fmla="*/ 297712 h 1363210"/>
                  <a:gd name="connsiteX27" fmla="*/ 2860159 w 3728121"/>
                  <a:gd name="connsiteY27" fmla="*/ 318977 h 1363210"/>
                  <a:gd name="connsiteX28" fmla="*/ 2945219 w 3728121"/>
                  <a:gd name="connsiteY28" fmla="*/ 340242 h 1363210"/>
                  <a:gd name="connsiteX29" fmla="*/ 2977117 w 3728121"/>
                  <a:gd name="connsiteY29" fmla="*/ 350875 h 1363210"/>
                  <a:gd name="connsiteX30" fmla="*/ 3030280 w 3728121"/>
                  <a:gd name="connsiteY30" fmla="*/ 393405 h 1363210"/>
                  <a:gd name="connsiteX31" fmla="*/ 3062177 w 3728121"/>
                  <a:gd name="connsiteY31" fmla="*/ 414670 h 1363210"/>
                  <a:gd name="connsiteX32" fmla="*/ 3104707 w 3728121"/>
                  <a:gd name="connsiteY32" fmla="*/ 478465 h 1363210"/>
                  <a:gd name="connsiteX33" fmla="*/ 3136605 w 3728121"/>
                  <a:gd name="connsiteY33" fmla="*/ 595424 h 1363210"/>
                  <a:gd name="connsiteX34" fmla="*/ 3157870 w 3728121"/>
                  <a:gd name="connsiteY34" fmla="*/ 627321 h 1363210"/>
                  <a:gd name="connsiteX35" fmla="*/ 3179135 w 3728121"/>
                  <a:gd name="connsiteY35" fmla="*/ 691117 h 1363210"/>
                  <a:gd name="connsiteX36" fmla="*/ 3189768 w 3728121"/>
                  <a:gd name="connsiteY36" fmla="*/ 723014 h 1363210"/>
                  <a:gd name="connsiteX37" fmla="*/ 3221666 w 3728121"/>
                  <a:gd name="connsiteY37" fmla="*/ 808075 h 1363210"/>
                  <a:gd name="connsiteX38" fmla="*/ 3253563 w 3728121"/>
                  <a:gd name="connsiteY38" fmla="*/ 871870 h 1363210"/>
                  <a:gd name="connsiteX39" fmla="*/ 3274828 w 3728121"/>
                  <a:gd name="connsiteY39" fmla="*/ 914400 h 1363210"/>
                  <a:gd name="connsiteX40" fmla="*/ 3306726 w 3728121"/>
                  <a:gd name="connsiteY40" fmla="*/ 946298 h 1363210"/>
                  <a:gd name="connsiteX41" fmla="*/ 3349256 w 3728121"/>
                  <a:gd name="connsiteY41" fmla="*/ 1041991 h 1363210"/>
                  <a:gd name="connsiteX42" fmla="*/ 3370521 w 3728121"/>
                  <a:gd name="connsiteY42" fmla="*/ 1084521 h 1363210"/>
                  <a:gd name="connsiteX43" fmla="*/ 3391787 w 3728121"/>
                  <a:gd name="connsiteY43" fmla="*/ 1105786 h 1363210"/>
                  <a:gd name="connsiteX44" fmla="*/ 3413052 w 3728121"/>
                  <a:gd name="connsiteY44" fmla="*/ 1137684 h 1363210"/>
                  <a:gd name="connsiteX45" fmla="*/ 3423684 w 3728121"/>
                  <a:gd name="connsiteY45" fmla="*/ 1180214 h 1363210"/>
                  <a:gd name="connsiteX46" fmla="*/ 3455582 w 3728121"/>
                  <a:gd name="connsiteY46" fmla="*/ 1190847 h 1363210"/>
                  <a:gd name="connsiteX47" fmla="*/ 3508745 w 3728121"/>
                  <a:gd name="connsiteY47" fmla="*/ 1244010 h 1363210"/>
                  <a:gd name="connsiteX48" fmla="*/ 3572540 w 3728121"/>
                  <a:gd name="connsiteY48" fmla="*/ 1286540 h 1363210"/>
                  <a:gd name="connsiteX49" fmla="*/ 3593805 w 3728121"/>
                  <a:gd name="connsiteY49" fmla="*/ 1318437 h 1363210"/>
                  <a:gd name="connsiteX50" fmla="*/ 3657600 w 3728121"/>
                  <a:gd name="connsiteY50" fmla="*/ 1339703 h 1363210"/>
                  <a:gd name="connsiteX51" fmla="*/ 3721396 w 3728121"/>
                  <a:gd name="connsiteY51" fmla="*/ 1360968 h 1363210"/>
                  <a:gd name="connsiteX52" fmla="*/ 3721396 w 3728121"/>
                  <a:gd name="connsiteY52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69042 w 3728121"/>
                  <a:gd name="connsiteY20" fmla="*/ 95693 h 1363210"/>
                  <a:gd name="connsiteX21" fmla="*/ 2200940 w 3728121"/>
                  <a:gd name="connsiteY21" fmla="*/ 74428 h 1363210"/>
                  <a:gd name="connsiteX22" fmla="*/ 2275368 w 3728121"/>
                  <a:gd name="connsiteY22" fmla="*/ 63796 h 1363210"/>
                  <a:gd name="connsiteX23" fmla="*/ 2434856 w 3728121"/>
                  <a:gd name="connsiteY23" fmla="*/ 85061 h 1363210"/>
                  <a:gd name="connsiteX24" fmla="*/ 2466754 w 3728121"/>
                  <a:gd name="connsiteY24" fmla="*/ 106326 h 1363210"/>
                  <a:gd name="connsiteX25" fmla="*/ 2594345 w 3728121"/>
                  <a:gd name="connsiteY25" fmla="*/ 255182 h 1363210"/>
                  <a:gd name="connsiteX26" fmla="*/ 2721935 w 3728121"/>
                  <a:gd name="connsiteY26" fmla="*/ 297712 h 1363210"/>
                  <a:gd name="connsiteX27" fmla="*/ 2860159 w 3728121"/>
                  <a:gd name="connsiteY27" fmla="*/ 318977 h 1363210"/>
                  <a:gd name="connsiteX28" fmla="*/ 2945219 w 3728121"/>
                  <a:gd name="connsiteY28" fmla="*/ 340242 h 1363210"/>
                  <a:gd name="connsiteX29" fmla="*/ 3030280 w 3728121"/>
                  <a:gd name="connsiteY29" fmla="*/ 393405 h 1363210"/>
                  <a:gd name="connsiteX30" fmla="*/ 3062177 w 3728121"/>
                  <a:gd name="connsiteY30" fmla="*/ 414670 h 1363210"/>
                  <a:gd name="connsiteX31" fmla="*/ 3104707 w 3728121"/>
                  <a:gd name="connsiteY31" fmla="*/ 478465 h 1363210"/>
                  <a:gd name="connsiteX32" fmla="*/ 3136605 w 3728121"/>
                  <a:gd name="connsiteY32" fmla="*/ 595424 h 1363210"/>
                  <a:gd name="connsiteX33" fmla="*/ 3157870 w 3728121"/>
                  <a:gd name="connsiteY33" fmla="*/ 627321 h 1363210"/>
                  <a:gd name="connsiteX34" fmla="*/ 3179135 w 3728121"/>
                  <a:gd name="connsiteY34" fmla="*/ 691117 h 1363210"/>
                  <a:gd name="connsiteX35" fmla="*/ 3189768 w 3728121"/>
                  <a:gd name="connsiteY35" fmla="*/ 723014 h 1363210"/>
                  <a:gd name="connsiteX36" fmla="*/ 3221666 w 3728121"/>
                  <a:gd name="connsiteY36" fmla="*/ 808075 h 1363210"/>
                  <a:gd name="connsiteX37" fmla="*/ 3253563 w 3728121"/>
                  <a:gd name="connsiteY37" fmla="*/ 871870 h 1363210"/>
                  <a:gd name="connsiteX38" fmla="*/ 3274828 w 3728121"/>
                  <a:gd name="connsiteY38" fmla="*/ 914400 h 1363210"/>
                  <a:gd name="connsiteX39" fmla="*/ 3306726 w 3728121"/>
                  <a:gd name="connsiteY39" fmla="*/ 946298 h 1363210"/>
                  <a:gd name="connsiteX40" fmla="*/ 3349256 w 3728121"/>
                  <a:gd name="connsiteY40" fmla="*/ 1041991 h 1363210"/>
                  <a:gd name="connsiteX41" fmla="*/ 3370521 w 3728121"/>
                  <a:gd name="connsiteY41" fmla="*/ 1084521 h 1363210"/>
                  <a:gd name="connsiteX42" fmla="*/ 3391787 w 3728121"/>
                  <a:gd name="connsiteY42" fmla="*/ 1105786 h 1363210"/>
                  <a:gd name="connsiteX43" fmla="*/ 3413052 w 3728121"/>
                  <a:gd name="connsiteY43" fmla="*/ 1137684 h 1363210"/>
                  <a:gd name="connsiteX44" fmla="*/ 3423684 w 3728121"/>
                  <a:gd name="connsiteY44" fmla="*/ 1180214 h 1363210"/>
                  <a:gd name="connsiteX45" fmla="*/ 3455582 w 3728121"/>
                  <a:gd name="connsiteY45" fmla="*/ 1190847 h 1363210"/>
                  <a:gd name="connsiteX46" fmla="*/ 3508745 w 3728121"/>
                  <a:gd name="connsiteY46" fmla="*/ 1244010 h 1363210"/>
                  <a:gd name="connsiteX47" fmla="*/ 3572540 w 3728121"/>
                  <a:gd name="connsiteY47" fmla="*/ 1286540 h 1363210"/>
                  <a:gd name="connsiteX48" fmla="*/ 3593805 w 3728121"/>
                  <a:gd name="connsiteY48" fmla="*/ 1318437 h 1363210"/>
                  <a:gd name="connsiteX49" fmla="*/ 3657600 w 3728121"/>
                  <a:gd name="connsiteY49" fmla="*/ 1339703 h 1363210"/>
                  <a:gd name="connsiteX50" fmla="*/ 3721396 w 3728121"/>
                  <a:gd name="connsiteY50" fmla="*/ 1360968 h 1363210"/>
                  <a:gd name="connsiteX51" fmla="*/ 3721396 w 3728121"/>
                  <a:gd name="connsiteY51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69042 w 3728121"/>
                  <a:gd name="connsiteY20" fmla="*/ 95693 h 1363210"/>
                  <a:gd name="connsiteX21" fmla="*/ 2200940 w 3728121"/>
                  <a:gd name="connsiteY21" fmla="*/ 74428 h 1363210"/>
                  <a:gd name="connsiteX22" fmla="*/ 2275368 w 3728121"/>
                  <a:gd name="connsiteY22" fmla="*/ 63796 h 1363210"/>
                  <a:gd name="connsiteX23" fmla="*/ 2434856 w 3728121"/>
                  <a:gd name="connsiteY23" fmla="*/ 85061 h 1363210"/>
                  <a:gd name="connsiteX24" fmla="*/ 2466754 w 3728121"/>
                  <a:gd name="connsiteY24" fmla="*/ 106326 h 1363210"/>
                  <a:gd name="connsiteX25" fmla="*/ 2594345 w 3728121"/>
                  <a:gd name="connsiteY25" fmla="*/ 255182 h 1363210"/>
                  <a:gd name="connsiteX26" fmla="*/ 2721935 w 3728121"/>
                  <a:gd name="connsiteY26" fmla="*/ 297712 h 1363210"/>
                  <a:gd name="connsiteX27" fmla="*/ 2860159 w 3728121"/>
                  <a:gd name="connsiteY27" fmla="*/ 318977 h 1363210"/>
                  <a:gd name="connsiteX28" fmla="*/ 2945219 w 3728121"/>
                  <a:gd name="connsiteY28" fmla="*/ 340242 h 1363210"/>
                  <a:gd name="connsiteX29" fmla="*/ 3030280 w 3728121"/>
                  <a:gd name="connsiteY29" fmla="*/ 393405 h 1363210"/>
                  <a:gd name="connsiteX30" fmla="*/ 3062177 w 3728121"/>
                  <a:gd name="connsiteY30" fmla="*/ 414670 h 1363210"/>
                  <a:gd name="connsiteX31" fmla="*/ 3104707 w 3728121"/>
                  <a:gd name="connsiteY31" fmla="*/ 478465 h 1363210"/>
                  <a:gd name="connsiteX32" fmla="*/ 3136605 w 3728121"/>
                  <a:gd name="connsiteY32" fmla="*/ 595424 h 1363210"/>
                  <a:gd name="connsiteX33" fmla="*/ 3157870 w 3728121"/>
                  <a:gd name="connsiteY33" fmla="*/ 627321 h 1363210"/>
                  <a:gd name="connsiteX34" fmla="*/ 3189768 w 3728121"/>
                  <a:gd name="connsiteY34" fmla="*/ 723014 h 1363210"/>
                  <a:gd name="connsiteX35" fmla="*/ 3221666 w 3728121"/>
                  <a:gd name="connsiteY35" fmla="*/ 808075 h 1363210"/>
                  <a:gd name="connsiteX36" fmla="*/ 3253563 w 3728121"/>
                  <a:gd name="connsiteY36" fmla="*/ 871870 h 1363210"/>
                  <a:gd name="connsiteX37" fmla="*/ 3274828 w 3728121"/>
                  <a:gd name="connsiteY37" fmla="*/ 914400 h 1363210"/>
                  <a:gd name="connsiteX38" fmla="*/ 3306726 w 3728121"/>
                  <a:gd name="connsiteY38" fmla="*/ 946298 h 1363210"/>
                  <a:gd name="connsiteX39" fmla="*/ 3349256 w 3728121"/>
                  <a:gd name="connsiteY39" fmla="*/ 1041991 h 1363210"/>
                  <a:gd name="connsiteX40" fmla="*/ 3370521 w 3728121"/>
                  <a:gd name="connsiteY40" fmla="*/ 1084521 h 1363210"/>
                  <a:gd name="connsiteX41" fmla="*/ 3391787 w 3728121"/>
                  <a:gd name="connsiteY41" fmla="*/ 1105786 h 1363210"/>
                  <a:gd name="connsiteX42" fmla="*/ 3413052 w 3728121"/>
                  <a:gd name="connsiteY42" fmla="*/ 1137684 h 1363210"/>
                  <a:gd name="connsiteX43" fmla="*/ 3423684 w 3728121"/>
                  <a:gd name="connsiteY43" fmla="*/ 1180214 h 1363210"/>
                  <a:gd name="connsiteX44" fmla="*/ 3455582 w 3728121"/>
                  <a:gd name="connsiteY44" fmla="*/ 1190847 h 1363210"/>
                  <a:gd name="connsiteX45" fmla="*/ 3508745 w 3728121"/>
                  <a:gd name="connsiteY45" fmla="*/ 1244010 h 1363210"/>
                  <a:gd name="connsiteX46" fmla="*/ 3572540 w 3728121"/>
                  <a:gd name="connsiteY46" fmla="*/ 1286540 h 1363210"/>
                  <a:gd name="connsiteX47" fmla="*/ 3593805 w 3728121"/>
                  <a:gd name="connsiteY47" fmla="*/ 1318437 h 1363210"/>
                  <a:gd name="connsiteX48" fmla="*/ 3657600 w 3728121"/>
                  <a:gd name="connsiteY48" fmla="*/ 1339703 h 1363210"/>
                  <a:gd name="connsiteX49" fmla="*/ 3721396 w 3728121"/>
                  <a:gd name="connsiteY49" fmla="*/ 1360968 h 1363210"/>
                  <a:gd name="connsiteX50" fmla="*/ 3721396 w 3728121"/>
                  <a:gd name="connsiteY50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69042 w 3728121"/>
                  <a:gd name="connsiteY20" fmla="*/ 95693 h 1363210"/>
                  <a:gd name="connsiteX21" fmla="*/ 2200940 w 3728121"/>
                  <a:gd name="connsiteY21" fmla="*/ 74428 h 1363210"/>
                  <a:gd name="connsiteX22" fmla="*/ 2275368 w 3728121"/>
                  <a:gd name="connsiteY22" fmla="*/ 63796 h 1363210"/>
                  <a:gd name="connsiteX23" fmla="*/ 2434856 w 3728121"/>
                  <a:gd name="connsiteY23" fmla="*/ 85061 h 1363210"/>
                  <a:gd name="connsiteX24" fmla="*/ 2466754 w 3728121"/>
                  <a:gd name="connsiteY24" fmla="*/ 106326 h 1363210"/>
                  <a:gd name="connsiteX25" fmla="*/ 2594345 w 3728121"/>
                  <a:gd name="connsiteY25" fmla="*/ 255182 h 1363210"/>
                  <a:gd name="connsiteX26" fmla="*/ 2721935 w 3728121"/>
                  <a:gd name="connsiteY26" fmla="*/ 297712 h 1363210"/>
                  <a:gd name="connsiteX27" fmla="*/ 2860159 w 3728121"/>
                  <a:gd name="connsiteY27" fmla="*/ 318977 h 1363210"/>
                  <a:gd name="connsiteX28" fmla="*/ 2945219 w 3728121"/>
                  <a:gd name="connsiteY28" fmla="*/ 340242 h 1363210"/>
                  <a:gd name="connsiteX29" fmla="*/ 3030280 w 3728121"/>
                  <a:gd name="connsiteY29" fmla="*/ 393405 h 1363210"/>
                  <a:gd name="connsiteX30" fmla="*/ 3062177 w 3728121"/>
                  <a:gd name="connsiteY30" fmla="*/ 414670 h 1363210"/>
                  <a:gd name="connsiteX31" fmla="*/ 3104707 w 3728121"/>
                  <a:gd name="connsiteY31" fmla="*/ 478465 h 1363210"/>
                  <a:gd name="connsiteX32" fmla="*/ 3136605 w 3728121"/>
                  <a:gd name="connsiteY32" fmla="*/ 595424 h 1363210"/>
                  <a:gd name="connsiteX33" fmla="*/ 3189768 w 3728121"/>
                  <a:gd name="connsiteY33" fmla="*/ 723014 h 1363210"/>
                  <a:gd name="connsiteX34" fmla="*/ 3221666 w 3728121"/>
                  <a:gd name="connsiteY34" fmla="*/ 808075 h 1363210"/>
                  <a:gd name="connsiteX35" fmla="*/ 3253563 w 3728121"/>
                  <a:gd name="connsiteY35" fmla="*/ 871870 h 1363210"/>
                  <a:gd name="connsiteX36" fmla="*/ 3274828 w 3728121"/>
                  <a:gd name="connsiteY36" fmla="*/ 914400 h 1363210"/>
                  <a:gd name="connsiteX37" fmla="*/ 3306726 w 3728121"/>
                  <a:gd name="connsiteY37" fmla="*/ 946298 h 1363210"/>
                  <a:gd name="connsiteX38" fmla="*/ 3349256 w 3728121"/>
                  <a:gd name="connsiteY38" fmla="*/ 1041991 h 1363210"/>
                  <a:gd name="connsiteX39" fmla="*/ 3370521 w 3728121"/>
                  <a:gd name="connsiteY39" fmla="*/ 1084521 h 1363210"/>
                  <a:gd name="connsiteX40" fmla="*/ 3391787 w 3728121"/>
                  <a:gd name="connsiteY40" fmla="*/ 1105786 h 1363210"/>
                  <a:gd name="connsiteX41" fmla="*/ 3413052 w 3728121"/>
                  <a:gd name="connsiteY41" fmla="*/ 1137684 h 1363210"/>
                  <a:gd name="connsiteX42" fmla="*/ 3423684 w 3728121"/>
                  <a:gd name="connsiteY42" fmla="*/ 1180214 h 1363210"/>
                  <a:gd name="connsiteX43" fmla="*/ 3455582 w 3728121"/>
                  <a:gd name="connsiteY43" fmla="*/ 1190847 h 1363210"/>
                  <a:gd name="connsiteX44" fmla="*/ 3508745 w 3728121"/>
                  <a:gd name="connsiteY44" fmla="*/ 1244010 h 1363210"/>
                  <a:gd name="connsiteX45" fmla="*/ 3572540 w 3728121"/>
                  <a:gd name="connsiteY45" fmla="*/ 1286540 h 1363210"/>
                  <a:gd name="connsiteX46" fmla="*/ 3593805 w 3728121"/>
                  <a:gd name="connsiteY46" fmla="*/ 1318437 h 1363210"/>
                  <a:gd name="connsiteX47" fmla="*/ 3657600 w 3728121"/>
                  <a:gd name="connsiteY47" fmla="*/ 1339703 h 1363210"/>
                  <a:gd name="connsiteX48" fmla="*/ 3721396 w 3728121"/>
                  <a:gd name="connsiteY48" fmla="*/ 1360968 h 1363210"/>
                  <a:gd name="connsiteX49" fmla="*/ 3721396 w 3728121"/>
                  <a:gd name="connsiteY49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69042 w 3728121"/>
                  <a:gd name="connsiteY20" fmla="*/ 95693 h 1363210"/>
                  <a:gd name="connsiteX21" fmla="*/ 2200940 w 3728121"/>
                  <a:gd name="connsiteY21" fmla="*/ 74428 h 1363210"/>
                  <a:gd name="connsiteX22" fmla="*/ 2275368 w 3728121"/>
                  <a:gd name="connsiteY22" fmla="*/ 63796 h 1363210"/>
                  <a:gd name="connsiteX23" fmla="*/ 2434856 w 3728121"/>
                  <a:gd name="connsiteY23" fmla="*/ 85061 h 1363210"/>
                  <a:gd name="connsiteX24" fmla="*/ 2466754 w 3728121"/>
                  <a:gd name="connsiteY24" fmla="*/ 106326 h 1363210"/>
                  <a:gd name="connsiteX25" fmla="*/ 2594345 w 3728121"/>
                  <a:gd name="connsiteY25" fmla="*/ 255182 h 1363210"/>
                  <a:gd name="connsiteX26" fmla="*/ 2721935 w 3728121"/>
                  <a:gd name="connsiteY26" fmla="*/ 297712 h 1363210"/>
                  <a:gd name="connsiteX27" fmla="*/ 2860159 w 3728121"/>
                  <a:gd name="connsiteY27" fmla="*/ 318977 h 1363210"/>
                  <a:gd name="connsiteX28" fmla="*/ 2945219 w 3728121"/>
                  <a:gd name="connsiteY28" fmla="*/ 340242 h 1363210"/>
                  <a:gd name="connsiteX29" fmla="*/ 3030280 w 3728121"/>
                  <a:gd name="connsiteY29" fmla="*/ 393405 h 1363210"/>
                  <a:gd name="connsiteX30" fmla="*/ 3062177 w 3728121"/>
                  <a:gd name="connsiteY30" fmla="*/ 414670 h 1363210"/>
                  <a:gd name="connsiteX31" fmla="*/ 3104707 w 3728121"/>
                  <a:gd name="connsiteY31" fmla="*/ 478465 h 1363210"/>
                  <a:gd name="connsiteX32" fmla="*/ 3136605 w 3728121"/>
                  <a:gd name="connsiteY32" fmla="*/ 595424 h 1363210"/>
                  <a:gd name="connsiteX33" fmla="*/ 3189768 w 3728121"/>
                  <a:gd name="connsiteY33" fmla="*/ 723014 h 1363210"/>
                  <a:gd name="connsiteX34" fmla="*/ 3253563 w 3728121"/>
                  <a:gd name="connsiteY34" fmla="*/ 871870 h 1363210"/>
                  <a:gd name="connsiteX35" fmla="*/ 3274828 w 3728121"/>
                  <a:gd name="connsiteY35" fmla="*/ 914400 h 1363210"/>
                  <a:gd name="connsiteX36" fmla="*/ 3306726 w 3728121"/>
                  <a:gd name="connsiteY36" fmla="*/ 946298 h 1363210"/>
                  <a:gd name="connsiteX37" fmla="*/ 3349256 w 3728121"/>
                  <a:gd name="connsiteY37" fmla="*/ 1041991 h 1363210"/>
                  <a:gd name="connsiteX38" fmla="*/ 3370521 w 3728121"/>
                  <a:gd name="connsiteY38" fmla="*/ 1084521 h 1363210"/>
                  <a:gd name="connsiteX39" fmla="*/ 3391787 w 3728121"/>
                  <a:gd name="connsiteY39" fmla="*/ 1105786 h 1363210"/>
                  <a:gd name="connsiteX40" fmla="*/ 3413052 w 3728121"/>
                  <a:gd name="connsiteY40" fmla="*/ 1137684 h 1363210"/>
                  <a:gd name="connsiteX41" fmla="*/ 3423684 w 3728121"/>
                  <a:gd name="connsiteY41" fmla="*/ 1180214 h 1363210"/>
                  <a:gd name="connsiteX42" fmla="*/ 3455582 w 3728121"/>
                  <a:gd name="connsiteY42" fmla="*/ 1190847 h 1363210"/>
                  <a:gd name="connsiteX43" fmla="*/ 3508745 w 3728121"/>
                  <a:gd name="connsiteY43" fmla="*/ 1244010 h 1363210"/>
                  <a:gd name="connsiteX44" fmla="*/ 3572540 w 3728121"/>
                  <a:gd name="connsiteY44" fmla="*/ 1286540 h 1363210"/>
                  <a:gd name="connsiteX45" fmla="*/ 3593805 w 3728121"/>
                  <a:gd name="connsiteY45" fmla="*/ 1318437 h 1363210"/>
                  <a:gd name="connsiteX46" fmla="*/ 3657600 w 3728121"/>
                  <a:gd name="connsiteY46" fmla="*/ 1339703 h 1363210"/>
                  <a:gd name="connsiteX47" fmla="*/ 3721396 w 3728121"/>
                  <a:gd name="connsiteY47" fmla="*/ 1360968 h 1363210"/>
                  <a:gd name="connsiteX48" fmla="*/ 3721396 w 3728121"/>
                  <a:gd name="connsiteY48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69042 w 3728121"/>
                  <a:gd name="connsiteY20" fmla="*/ 95693 h 1363210"/>
                  <a:gd name="connsiteX21" fmla="*/ 2200940 w 3728121"/>
                  <a:gd name="connsiteY21" fmla="*/ 74428 h 1363210"/>
                  <a:gd name="connsiteX22" fmla="*/ 2275368 w 3728121"/>
                  <a:gd name="connsiteY22" fmla="*/ 63796 h 1363210"/>
                  <a:gd name="connsiteX23" fmla="*/ 2434856 w 3728121"/>
                  <a:gd name="connsiteY23" fmla="*/ 85061 h 1363210"/>
                  <a:gd name="connsiteX24" fmla="*/ 2466754 w 3728121"/>
                  <a:gd name="connsiteY24" fmla="*/ 106326 h 1363210"/>
                  <a:gd name="connsiteX25" fmla="*/ 2594345 w 3728121"/>
                  <a:gd name="connsiteY25" fmla="*/ 255182 h 1363210"/>
                  <a:gd name="connsiteX26" fmla="*/ 2721935 w 3728121"/>
                  <a:gd name="connsiteY26" fmla="*/ 297712 h 1363210"/>
                  <a:gd name="connsiteX27" fmla="*/ 2860159 w 3728121"/>
                  <a:gd name="connsiteY27" fmla="*/ 318977 h 1363210"/>
                  <a:gd name="connsiteX28" fmla="*/ 2945219 w 3728121"/>
                  <a:gd name="connsiteY28" fmla="*/ 340242 h 1363210"/>
                  <a:gd name="connsiteX29" fmla="*/ 3030280 w 3728121"/>
                  <a:gd name="connsiteY29" fmla="*/ 393405 h 1363210"/>
                  <a:gd name="connsiteX30" fmla="*/ 3062177 w 3728121"/>
                  <a:gd name="connsiteY30" fmla="*/ 414670 h 1363210"/>
                  <a:gd name="connsiteX31" fmla="*/ 3104707 w 3728121"/>
                  <a:gd name="connsiteY31" fmla="*/ 478465 h 1363210"/>
                  <a:gd name="connsiteX32" fmla="*/ 3136605 w 3728121"/>
                  <a:gd name="connsiteY32" fmla="*/ 595424 h 1363210"/>
                  <a:gd name="connsiteX33" fmla="*/ 3189768 w 3728121"/>
                  <a:gd name="connsiteY33" fmla="*/ 723014 h 1363210"/>
                  <a:gd name="connsiteX34" fmla="*/ 3253563 w 3728121"/>
                  <a:gd name="connsiteY34" fmla="*/ 871870 h 1363210"/>
                  <a:gd name="connsiteX35" fmla="*/ 3306726 w 3728121"/>
                  <a:gd name="connsiteY35" fmla="*/ 946298 h 1363210"/>
                  <a:gd name="connsiteX36" fmla="*/ 3349256 w 3728121"/>
                  <a:gd name="connsiteY36" fmla="*/ 1041991 h 1363210"/>
                  <a:gd name="connsiteX37" fmla="*/ 3370521 w 3728121"/>
                  <a:gd name="connsiteY37" fmla="*/ 1084521 h 1363210"/>
                  <a:gd name="connsiteX38" fmla="*/ 3391787 w 3728121"/>
                  <a:gd name="connsiteY38" fmla="*/ 1105786 h 1363210"/>
                  <a:gd name="connsiteX39" fmla="*/ 3413052 w 3728121"/>
                  <a:gd name="connsiteY39" fmla="*/ 1137684 h 1363210"/>
                  <a:gd name="connsiteX40" fmla="*/ 3423684 w 3728121"/>
                  <a:gd name="connsiteY40" fmla="*/ 1180214 h 1363210"/>
                  <a:gd name="connsiteX41" fmla="*/ 3455582 w 3728121"/>
                  <a:gd name="connsiteY41" fmla="*/ 1190847 h 1363210"/>
                  <a:gd name="connsiteX42" fmla="*/ 3508745 w 3728121"/>
                  <a:gd name="connsiteY42" fmla="*/ 1244010 h 1363210"/>
                  <a:gd name="connsiteX43" fmla="*/ 3572540 w 3728121"/>
                  <a:gd name="connsiteY43" fmla="*/ 1286540 h 1363210"/>
                  <a:gd name="connsiteX44" fmla="*/ 3593805 w 3728121"/>
                  <a:gd name="connsiteY44" fmla="*/ 1318437 h 1363210"/>
                  <a:gd name="connsiteX45" fmla="*/ 3657600 w 3728121"/>
                  <a:gd name="connsiteY45" fmla="*/ 1339703 h 1363210"/>
                  <a:gd name="connsiteX46" fmla="*/ 3721396 w 3728121"/>
                  <a:gd name="connsiteY46" fmla="*/ 1360968 h 1363210"/>
                  <a:gd name="connsiteX47" fmla="*/ 3721396 w 3728121"/>
                  <a:gd name="connsiteY47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69042 w 3728121"/>
                  <a:gd name="connsiteY20" fmla="*/ 95693 h 1363210"/>
                  <a:gd name="connsiteX21" fmla="*/ 2200940 w 3728121"/>
                  <a:gd name="connsiteY21" fmla="*/ 74428 h 1363210"/>
                  <a:gd name="connsiteX22" fmla="*/ 2275368 w 3728121"/>
                  <a:gd name="connsiteY22" fmla="*/ 63796 h 1363210"/>
                  <a:gd name="connsiteX23" fmla="*/ 2434856 w 3728121"/>
                  <a:gd name="connsiteY23" fmla="*/ 85061 h 1363210"/>
                  <a:gd name="connsiteX24" fmla="*/ 2466754 w 3728121"/>
                  <a:gd name="connsiteY24" fmla="*/ 106326 h 1363210"/>
                  <a:gd name="connsiteX25" fmla="*/ 2594345 w 3728121"/>
                  <a:gd name="connsiteY25" fmla="*/ 255182 h 1363210"/>
                  <a:gd name="connsiteX26" fmla="*/ 2721935 w 3728121"/>
                  <a:gd name="connsiteY26" fmla="*/ 297712 h 1363210"/>
                  <a:gd name="connsiteX27" fmla="*/ 2860159 w 3728121"/>
                  <a:gd name="connsiteY27" fmla="*/ 318977 h 1363210"/>
                  <a:gd name="connsiteX28" fmla="*/ 2945219 w 3728121"/>
                  <a:gd name="connsiteY28" fmla="*/ 340242 h 1363210"/>
                  <a:gd name="connsiteX29" fmla="*/ 3030280 w 3728121"/>
                  <a:gd name="connsiteY29" fmla="*/ 393405 h 1363210"/>
                  <a:gd name="connsiteX30" fmla="*/ 3062177 w 3728121"/>
                  <a:gd name="connsiteY30" fmla="*/ 414670 h 1363210"/>
                  <a:gd name="connsiteX31" fmla="*/ 3104707 w 3728121"/>
                  <a:gd name="connsiteY31" fmla="*/ 478465 h 1363210"/>
                  <a:gd name="connsiteX32" fmla="*/ 3136605 w 3728121"/>
                  <a:gd name="connsiteY32" fmla="*/ 595424 h 1363210"/>
                  <a:gd name="connsiteX33" fmla="*/ 3189768 w 3728121"/>
                  <a:gd name="connsiteY33" fmla="*/ 723014 h 1363210"/>
                  <a:gd name="connsiteX34" fmla="*/ 3253563 w 3728121"/>
                  <a:gd name="connsiteY34" fmla="*/ 871870 h 1363210"/>
                  <a:gd name="connsiteX35" fmla="*/ 3349256 w 3728121"/>
                  <a:gd name="connsiteY35" fmla="*/ 1041991 h 1363210"/>
                  <a:gd name="connsiteX36" fmla="*/ 3370521 w 3728121"/>
                  <a:gd name="connsiteY36" fmla="*/ 1084521 h 1363210"/>
                  <a:gd name="connsiteX37" fmla="*/ 3391787 w 3728121"/>
                  <a:gd name="connsiteY37" fmla="*/ 1105786 h 1363210"/>
                  <a:gd name="connsiteX38" fmla="*/ 3413052 w 3728121"/>
                  <a:gd name="connsiteY38" fmla="*/ 1137684 h 1363210"/>
                  <a:gd name="connsiteX39" fmla="*/ 3423684 w 3728121"/>
                  <a:gd name="connsiteY39" fmla="*/ 1180214 h 1363210"/>
                  <a:gd name="connsiteX40" fmla="*/ 3455582 w 3728121"/>
                  <a:gd name="connsiteY40" fmla="*/ 1190847 h 1363210"/>
                  <a:gd name="connsiteX41" fmla="*/ 3508745 w 3728121"/>
                  <a:gd name="connsiteY41" fmla="*/ 1244010 h 1363210"/>
                  <a:gd name="connsiteX42" fmla="*/ 3572540 w 3728121"/>
                  <a:gd name="connsiteY42" fmla="*/ 1286540 h 1363210"/>
                  <a:gd name="connsiteX43" fmla="*/ 3593805 w 3728121"/>
                  <a:gd name="connsiteY43" fmla="*/ 1318437 h 1363210"/>
                  <a:gd name="connsiteX44" fmla="*/ 3657600 w 3728121"/>
                  <a:gd name="connsiteY44" fmla="*/ 1339703 h 1363210"/>
                  <a:gd name="connsiteX45" fmla="*/ 3721396 w 3728121"/>
                  <a:gd name="connsiteY45" fmla="*/ 1360968 h 1363210"/>
                  <a:gd name="connsiteX46" fmla="*/ 3721396 w 3728121"/>
                  <a:gd name="connsiteY46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69042 w 3728121"/>
                  <a:gd name="connsiteY20" fmla="*/ 95693 h 1363210"/>
                  <a:gd name="connsiteX21" fmla="*/ 2200940 w 3728121"/>
                  <a:gd name="connsiteY21" fmla="*/ 74428 h 1363210"/>
                  <a:gd name="connsiteX22" fmla="*/ 2275368 w 3728121"/>
                  <a:gd name="connsiteY22" fmla="*/ 63796 h 1363210"/>
                  <a:gd name="connsiteX23" fmla="*/ 2434856 w 3728121"/>
                  <a:gd name="connsiteY23" fmla="*/ 85061 h 1363210"/>
                  <a:gd name="connsiteX24" fmla="*/ 2466754 w 3728121"/>
                  <a:gd name="connsiteY24" fmla="*/ 106326 h 1363210"/>
                  <a:gd name="connsiteX25" fmla="*/ 2594345 w 3728121"/>
                  <a:gd name="connsiteY25" fmla="*/ 255182 h 1363210"/>
                  <a:gd name="connsiteX26" fmla="*/ 2721935 w 3728121"/>
                  <a:gd name="connsiteY26" fmla="*/ 297712 h 1363210"/>
                  <a:gd name="connsiteX27" fmla="*/ 2860159 w 3728121"/>
                  <a:gd name="connsiteY27" fmla="*/ 318977 h 1363210"/>
                  <a:gd name="connsiteX28" fmla="*/ 2945219 w 3728121"/>
                  <a:gd name="connsiteY28" fmla="*/ 340242 h 1363210"/>
                  <a:gd name="connsiteX29" fmla="*/ 3030280 w 3728121"/>
                  <a:gd name="connsiteY29" fmla="*/ 393405 h 1363210"/>
                  <a:gd name="connsiteX30" fmla="*/ 3062177 w 3728121"/>
                  <a:gd name="connsiteY30" fmla="*/ 414670 h 1363210"/>
                  <a:gd name="connsiteX31" fmla="*/ 3104707 w 3728121"/>
                  <a:gd name="connsiteY31" fmla="*/ 478465 h 1363210"/>
                  <a:gd name="connsiteX32" fmla="*/ 3136605 w 3728121"/>
                  <a:gd name="connsiteY32" fmla="*/ 595424 h 1363210"/>
                  <a:gd name="connsiteX33" fmla="*/ 3189768 w 3728121"/>
                  <a:gd name="connsiteY33" fmla="*/ 723014 h 1363210"/>
                  <a:gd name="connsiteX34" fmla="*/ 3253563 w 3728121"/>
                  <a:gd name="connsiteY34" fmla="*/ 871870 h 1363210"/>
                  <a:gd name="connsiteX35" fmla="*/ 3349256 w 3728121"/>
                  <a:gd name="connsiteY35" fmla="*/ 1041991 h 1363210"/>
                  <a:gd name="connsiteX36" fmla="*/ 3370521 w 3728121"/>
                  <a:gd name="connsiteY36" fmla="*/ 1084521 h 1363210"/>
                  <a:gd name="connsiteX37" fmla="*/ 3413052 w 3728121"/>
                  <a:gd name="connsiteY37" fmla="*/ 1137684 h 1363210"/>
                  <a:gd name="connsiteX38" fmla="*/ 3423684 w 3728121"/>
                  <a:gd name="connsiteY38" fmla="*/ 1180214 h 1363210"/>
                  <a:gd name="connsiteX39" fmla="*/ 3455582 w 3728121"/>
                  <a:gd name="connsiteY39" fmla="*/ 1190847 h 1363210"/>
                  <a:gd name="connsiteX40" fmla="*/ 3508745 w 3728121"/>
                  <a:gd name="connsiteY40" fmla="*/ 1244010 h 1363210"/>
                  <a:gd name="connsiteX41" fmla="*/ 3572540 w 3728121"/>
                  <a:gd name="connsiteY41" fmla="*/ 1286540 h 1363210"/>
                  <a:gd name="connsiteX42" fmla="*/ 3593805 w 3728121"/>
                  <a:gd name="connsiteY42" fmla="*/ 1318437 h 1363210"/>
                  <a:gd name="connsiteX43" fmla="*/ 3657600 w 3728121"/>
                  <a:gd name="connsiteY43" fmla="*/ 1339703 h 1363210"/>
                  <a:gd name="connsiteX44" fmla="*/ 3721396 w 3728121"/>
                  <a:gd name="connsiteY44" fmla="*/ 1360968 h 1363210"/>
                  <a:gd name="connsiteX45" fmla="*/ 3721396 w 3728121"/>
                  <a:gd name="connsiteY45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69042 w 3728121"/>
                  <a:gd name="connsiteY20" fmla="*/ 95693 h 1363210"/>
                  <a:gd name="connsiteX21" fmla="*/ 2200940 w 3728121"/>
                  <a:gd name="connsiteY21" fmla="*/ 74428 h 1363210"/>
                  <a:gd name="connsiteX22" fmla="*/ 2275368 w 3728121"/>
                  <a:gd name="connsiteY22" fmla="*/ 63796 h 1363210"/>
                  <a:gd name="connsiteX23" fmla="*/ 2434856 w 3728121"/>
                  <a:gd name="connsiteY23" fmla="*/ 85061 h 1363210"/>
                  <a:gd name="connsiteX24" fmla="*/ 2466754 w 3728121"/>
                  <a:gd name="connsiteY24" fmla="*/ 106326 h 1363210"/>
                  <a:gd name="connsiteX25" fmla="*/ 2594345 w 3728121"/>
                  <a:gd name="connsiteY25" fmla="*/ 255182 h 1363210"/>
                  <a:gd name="connsiteX26" fmla="*/ 2721935 w 3728121"/>
                  <a:gd name="connsiteY26" fmla="*/ 297712 h 1363210"/>
                  <a:gd name="connsiteX27" fmla="*/ 2860159 w 3728121"/>
                  <a:gd name="connsiteY27" fmla="*/ 318977 h 1363210"/>
                  <a:gd name="connsiteX28" fmla="*/ 2945219 w 3728121"/>
                  <a:gd name="connsiteY28" fmla="*/ 340242 h 1363210"/>
                  <a:gd name="connsiteX29" fmla="*/ 3030280 w 3728121"/>
                  <a:gd name="connsiteY29" fmla="*/ 393405 h 1363210"/>
                  <a:gd name="connsiteX30" fmla="*/ 3062177 w 3728121"/>
                  <a:gd name="connsiteY30" fmla="*/ 414670 h 1363210"/>
                  <a:gd name="connsiteX31" fmla="*/ 3104707 w 3728121"/>
                  <a:gd name="connsiteY31" fmla="*/ 478465 h 1363210"/>
                  <a:gd name="connsiteX32" fmla="*/ 3136605 w 3728121"/>
                  <a:gd name="connsiteY32" fmla="*/ 595424 h 1363210"/>
                  <a:gd name="connsiteX33" fmla="*/ 3189768 w 3728121"/>
                  <a:gd name="connsiteY33" fmla="*/ 723014 h 1363210"/>
                  <a:gd name="connsiteX34" fmla="*/ 3253563 w 3728121"/>
                  <a:gd name="connsiteY34" fmla="*/ 871870 h 1363210"/>
                  <a:gd name="connsiteX35" fmla="*/ 3349256 w 3728121"/>
                  <a:gd name="connsiteY35" fmla="*/ 1041991 h 1363210"/>
                  <a:gd name="connsiteX36" fmla="*/ 3370521 w 3728121"/>
                  <a:gd name="connsiteY36" fmla="*/ 1084521 h 1363210"/>
                  <a:gd name="connsiteX37" fmla="*/ 3413052 w 3728121"/>
                  <a:gd name="connsiteY37" fmla="*/ 1137684 h 1363210"/>
                  <a:gd name="connsiteX38" fmla="*/ 3455582 w 3728121"/>
                  <a:gd name="connsiteY38" fmla="*/ 1190847 h 1363210"/>
                  <a:gd name="connsiteX39" fmla="*/ 3508745 w 3728121"/>
                  <a:gd name="connsiteY39" fmla="*/ 1244010 h 1363210"/>
                  <a:gd name="connsiteX40" fmla="*/ 3572540 w 3728121"/>
                  <a:gd name="connsiteY40" fmla="*/ 1286540 h 1363210"/>
                  <a:gd name="connsiteX41" fmla="*/ 3593805 w 3728121"/>
                  <a:gd name="connsiteY41" fmla="*/ 1318437 h 1363210"/>
                  <a:gd name="connsiteX42" fmla="*/ 3657600 w 3728121"/>
                  <a:gd name="connsiteY42" fmla="*/ 1339703 h 1363210"/>
                  <a:gd name="connsiteX43" fmla="*/ 3721396 w 3728121"/>
                  <a:gd name="connsiteY43" fmla="*/ 1360968 h 1363210"/>
                  <a:gd name="connsiteX44" fmla="*/ 3721396 w 3728121"/>
                  <a:gd name="connsiteY44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69042 w 3728121"/>
                  <a:gd name="connsiteY20" fmla="*/ 95693 h 1363210"/>
                  <a:gd name="connsiteX21" fmla="*/ 2200940 w 3728121"/>
                  <a:gd name="connsiteY21" fmla="*/ 74428 h 1363210"/>
                  <a:gd name="connsiteX22" fmla="*/ 2275368 w 3728121"/>
                  <a:gd name="connsiteY22" fmla="*/ 63796 h 1363210"/>
                  <a:gd name="connsiteX23" fmla="*/ 2434856 w 3728121"/>
                  <a:gd name="connsiteY23" fmla="*/ 85061 h 1363210"/>
                  <a:gd name="connsiteX24" fmla="*/ 2466754 w 3728121"/>
                  <a:gd name="connsiteY24" fmla="*/ 106326 h 1363210"/>
                  <a:gd name="connsiteX25" fmla="*/ 2594345 w 3728121"/>
                  <a:gd name="connsiteY25" fmla="*/ 255182 h 1363210"/>
                  <a:gd name="connsiteX26" fmla="*/ 2721935 w 3728121"/>
                  <a:gd name="connsiteY26" fmla="*/ 297712 h 1363210"/>
                  <a:gd name="connsiteX27" fmla="*/ 2860159 w 3728121"/>
                  <a:gd name="connsiteY27" fmla="*/ 318977 h 1363210"/>
                  <a:gd name="connsiteX28" fmla="*/ 2945219 w 3728121"/>
                  <a:gd name="connsiteY28" fmla="*/ 340242 h 1363210"/>
                  <a:gd name="connsiteX29" fmla="*/ 3030280 w 3728121"/>
                  <a:gd name="connsiteY29" fmla="*/ 393405 h 1363210"/>
                  <a:gd name="connsiteX30" fmla="*/ 3062177 w 3728121"/>
                  <a:gd name="connsiteY30" fmla="*/ 414670 h 1363210"/>
                  <a:gd name="connsiteX31" fmla="*/ 3104707 w 3728121"/>
                  <a:gd name="connsiteY31" fmla="*/ 478465 h 1363210"/>
                  <a:gd name="connsiteX32" fmla="*/ 3136605 w 3728121"/>
                  <a:gd name="connsiteY32" fmla="*/ 595424 h 1363210"/>
                  <a:gd name="connsiteX33" fmla="*/ 3189768 w 3728121"/>
                  <a:gd name="connsiteY33" fmla="*/ 723014 h 1363210"/>
                  <a:gd name="connsiteX34" fmla="*/ 3253563 w 3728121"/>
                  <a:gd name="connsiteY34" fmla="*/ 871870 h 1363210"/>
                  <a:gd name="connsiteX35" fmla="*/ 3349256 w 3728121"/>
                  <a:gd name="connsiteY35" fmla="*/ 1041991 h 1363210"/>
                  <a:gd name="connsiteX36" fmla="*/ 3370521 w 3728121"/>
                  <a:gd name="connsiteY36" fmla="*/ 1084521 h 1363210"/>
                  <a:gd name="connsiteX37" fmla="*/ 3413052 w 3728121"/>
                  <a:gd name="connsiteY37" fmla="*/ 1137684 h 1363210"/>
                  <a:gd name="connsiteX38" fmla="*/ 3455582 w 3728121"/>
                  <a:gd name="connsiteY38" fmla="*/ 1190847 h 1363210"/>
                  <a:gd name="connsiteX39" fmla="*/ 3572540 w 3728121"/>
                  <a:gd name="connsiteY39" fmla="*/ 1286540 h 1363210"/>
                  <a:gd name="connsiteX40" fmla="*/ 3593805 w 3728121"/>
                  <a:gd name="connsiteY40" fmla="*/ 1318437 h 1363210"/>
                  <a:gd name="connsiteX41" fmla="*/ 3657600 w 3728121"/>
                  <a:gd name="connsiteY41" fmla="*/ 1339703 h 1363210"/>
                  <a:gd name="connsiteX42" fmla="*/ 3721396 w 3728121"/>
                  <a:gd name="connsiteY42" fmla="*/ 1360968 h 1363210"/>
                  <a:gd name="connsiteX43" fmla="*/ 3721396 w 3728121"/>
                  <a:gd name="connsiteY43" fmla="*/ 1339703 h 1363210"/>
                  <a:gd name="connsiteX0" fmla="*/ 0 w 3728121"/>
                  <a:gd name="connsiteY0" fmla="*/ 148856 h 1363210"/>
                  <a:gd name="connsiteX1" fmla="*/ 53163 w 3728121"/>
                  <a:gd name="connsiteY1" fmla="*/ 170121 h 1363210"/>
                  <a:gd name="connsiteX2" fmla="*/ 297712 w 3728121"/>
                  <a:gd name="connsiteY2" fmla="*/ 170121 h 1363210"/>
                  <a:gd name="connsiteX3" fmla="*/ 414670 w 3728121"/>
                  <a:gd name="connsiteY3" fmla="*/ 74428 h 1363210"/>
                  <a:gd name="connsiteX4" fmla="*/ 435935 w 3728121"/>
                  <a:gd name="connsiteY4" fmla="*/ 42530 h 1363210"/>
                  <a:gd name="connsiteX5" fmla="*/ 499731 w 3728121"/>
                  <a:gd name="connsiteY5" fmla="*/ 21265 h 1363210"/>
                  <a:gd name="connsiteX6" fmla="*/ 563526 w 3728121"/>
                  <a:gd name="connsiteY6" fmla="*/ 31898 h 1363210"/>
                  <a:gd name="connsiteX7" fmla="*/ 797442 w 3728121"/>
                  <a:gd name="connsiteY7" fmla="*/ 191386 h 1363210"/>
                  <a:gd name="connsiteX8" fmla="*/ 882503 w 3728121"/>
                  <a:gd name="connsiteY8" fmla="*/ 212651 h 1363210"/>
                  <a:gd name="connsiteX9" fmla="*/ 1010093 w 3728121"/>
                  <a:gd name="connsiteY9" fmla="*/ 202019 h 1363210"/>
                  <a:gd name="connsiteX10" fmla="*/ 1084521 w 3728121"/>
                  <a:gd name="connsiteY10" fmla="*/ 180754 h 1363210"/>
                  <a:gd name="connsiteX11" fmla="*/ 1265275 w 3728121"/>
                  <a:gd name="connsiteY11" fmla="*/ 53163 h 1363210"/>
                  <a:gd name="connsiteX12" fmla="*/ 1392866 w 3728121"/>
                  <a:gd name="connsiteY12" fmla="*/ 0 h 1363210"/>
                  <a:gd name="connsiteX13" fmla="*/ 1541721 w 3728121"/>
                  <a:gd name="connsiteY13" fmla="*/ 10633 h 1363210"/>
                  <a:gd name="connsiteX14" fmla="*/ 1722475 w 3728121"/>
                  <a:gd name="connsiteY14" fmla="*/ 127591 h 1363210"/>
                  <a:gd name="connsiteX15" fmla="*/ 1796903 w 3728121"/>
                  <a:gd name="connsiteY15" fmla="*/ 170121 h 1363210"/>
                  <a:gd name="connsiteX16" fmla="*/ 1860698 w 3728121"/>
                  <a:gd name="connsiteY16" fmla="*/ 191386 h 1363210"/>
                  <a:gd name="connsiteX17" fmla="*/ 1892596 w 3728121"/>
                  <a:gd name="connsiteY17" fmla="*/ 202019 h 1363210"/>
                  <a:gd name="connsiteX18" fmla="*/ 1977656 w 3728121"/>
                  <a:gd name="connsiteY18" fmla="*/ 191386 h 1363210"/>
                  <a:gd name="connsiteX19" fmla="*/ 2105247 w 3728121"/>
                  <a:gd name="connsiteY19" fmla="*/ 127591 h 1363210"/>
                  <a:gd name="connsiteX20" fmla="*/ 2169042 w 3728121"/>
                  <a:gd name="connsiteY20" fmla="*/ 95693 h 1363210"/>
                  <a:gd name="connsiteX21" fmla="*/ 2200940 w 3728121"/>
                  <a:gd name="connsiteY21" fmla="*/ 74428 h 1363210"/>
                  <a:gd name="connsiteX22" fmla="*/ 2275368 w 3728121"/>
                  <a:gd name="connsiteY22" fmla="*/ 63796 h 1363210"/>
                  <a:gd name="connsiteX23" fmla="*/ 2434856 w 3728121"/>
                  <a:gd name="connsiteY23" fmla="*/ 85061 h 1363210"/>
                  <a:gd name="connsiteX24" fmla="*/ 2466754 w 3728121"/>
                  <a:gd name="connsiteY24" fmla="*/ 106326 h 1363210"/>
                  <a:gd name="connsiteX25" fmla="*/ 2594345 w 3728121"/>
                  <a:gd name="connsiteY25" fmla="*/ 255182 h 1363210"/>
                  <a:gd name="connsiteX26" fmla="*/ 2721935 w 3728121"/>
                  <a:gd name="connsiteY26" fmla="*/ 297712 h 1363210"/>
                  <a:gd name="connsiteX27" fmla="*/ 2860159 w 3728121"/>
                  <a:gd name="connsiteY27" fmla="*/ 318977 h 1363210"/>
                  <a:gd name="connsiteX28" fmla="*/ 2945219 w 3728121"/>
                  <a:gd name="connsiteY28" fmla="*/ 340242 h 1363210"/>
                  <a:gd name="connsiteX29" fmla="*/ 3030280 w 3728121"/>
                  <a:gd name="connsiteY29" fmla="*/ 393405 h 1363210"/>
                  <a:gd name="connsiteX30" fmla="*/ 3062177 w 3728121"/>
                  <a:gd name="connsiteY30" fmla="*/ 414670 h 1363210"/>
                  <a:gd name="connsiteX31" fmla="*/ 3104707 w 3728121"/>
                  <a:gd name="connsiteY31" fmla="*/ 478465 h 1363210"/>
                  <a:gd name="connsiteX32" fmla="*/ 3136605 w 3728121"/>
                  <a:gd name="connsiteY32" fmla="*/ 595424 h 1363210"/>
                  <a:gd name="connsiteX33" fmla="*/ 3189768 w 3728121"/>
                  <a:gd name="connsiteY33" fmla="*/ 723014 h 1363210"/>
                  <a:gd name="connsiteX34" fmla="*/ 3253563 w 3728121"/>
                  <a:gd name="connsiteY34" fmla="*/ 871870 h 1363210"/>
                  <a:gd name="connsiteX35" fmla="*/ 3349256 w 3728121"/>
                  <a:gd name="connsiteY35" fmla="*/ 1041991 h 1363210"/>
                  <a:gd name="connsiteX36" fmla="*/ 3370521 w 3728121"/>
                  <a:gd name="connsiteY36" fmla="*/ 1084521 h 1363210"/>
                  <a:gd name="connsiteX37" fmla="*/ 3413052 w 3728121"/>
                  <a:gd name="connsiteY37" fmla="*/ 1137684 h 1363210"/>
                  <a:gd name="connsiteX38" fmla="*/ 3455582 w 3728121"/>
                  <a:gd name="connsiteY38" fmla="*/ 1190847 h 1363210"/>
                  <a:gd name="connsiteX39" fmla="*/ 3572540 w 3728121"/>
                  <a:gd name="connsiteY39" fmla="*/ 1286540 h 1363210"/>
                  <a:gd name="connsiteX40" fmla="*/ 3657600 w 3728121"/>
                  <a:gd name="connsiteY40" fmla="*/ 1339703 h 1363210"/>
                  <a:gd name="connsiteX41" fmla="*/ 3721396 w 3728121"/>
                  <a:gd name="connsiteY41" fmla="*/ 1360968 h 1363210"/>
                  <a:gd name="connsiteX42" fmla="*/ 3721396 w 3728121"/>
                  <a:gd name="connsiteY42" fmla="*/ 1339703 h 1363210"/>
                  <a:gd name="connsiteX0" fmla="*/ 0 w 3721396"/>
                  <a:gd name="connsiteY0" fmla="*/ 148856 h 1360968"/>
                  <a:gd name="connsiteX1" fmla="*/ 53163 w 3721396"/>
                  <a:gd name="connsiteY1" fmla="*/ 170121 h 1360968"/>
                  <a:gd name="connsiteX2" fmla="*/ 297712 w 3721396"/>
                  <a:gd name="connsiteY2" fmla="*/ 170121 h 1360968"/>
                  <a:gd name="connsiteX3" fmla="*/ 414670 w 3721396"/>
                  <a:gd name="connsiteY3" fmla="*/ 74428 h 1360968"/>
                  <a:gd name="connsiteX4" fmla="*/ 435935 w 3721396"/>
                  <a:gd name="connsiteY4" fmla="*/ 42530 h 1360968"/>
                  <a:gd name="connsiteX5" fmla="*/ 499731 w 3721396"/>
                  <a:gd name="connsiteY5" fmla="*/ 21265 h 1360968"/>
                  <a:gd name="connsiteX6" fmla="*/ 563526 w 3721396"/>
                  <a:gd name="connsiteY6" fmla="*/ 31898 h 1360968"/>
                  <a:gd name="connsiteX7" fmla="*/ 797442 w 3721396"/>
                  <a:gd name="connsiteY7" fmla="*/ 191386 h 1360968"/>
                  <a:gd name="connsiteX8" fmla="*/ 882503 w 3721396"/>
                  <a:gd name="connsiteY8" fmla="*/ 212651 h 1360968"/>
                  <a:gd name="connsiteX9" fmla="*/ 1010093 w 3721396"/>
                  <a:gd name="connsiteY9" fmla="*/ 202019 h 1360968"/>
                  <a:gd name="connsiteX10" fmla="*/ 1084521 w 3721396"/>
                  <a:gd name="connsiteY10" fmla="*/ 180754 h 1360968"/>
                  <a:gd name="connsiteX11" fmla="*/ 1265275 w 3721396"/>
                  <a:gd name="connsiteY11" fmla="*/ 53163 h 1360968"/>
                  <a:gd name="connsiteX12" fmla="*/ 1392866 w 3721396"/>
                  <a:gd name="connsiteY12" fmla="*/ 0 h 1360968"/>
                  <a:gd name="connsiteX13" fmla="*/ 1541721 w 3721396"/>
                  <a:gd name="connsiteY13" fmla="*/ 10633 h 1360968"/>
                  <a:gd name="connsiteX14" fmla="*/ 1722475 w 3721396"/>
                  <a:gd name="connsiteY14" fmla="*/ 127591 h 1360968"/>
                  <a:gd name="connsiteX15" fmla="*/ 1796903 w 3721396"/>
                  <a:gd name="connsiteY15" fmla="*/ 170121 h 1360968"/>
                  <a:gd name="connsiteX16" fmla="*/ 1860698 w 3721396"/>
                  <a:gd name="connsiteY16" fmla="*/ 191386 h 1360968"/>
                  <a:gd name="connsiteX17" fmla="*/ 1892596 w 3721396"/>
                  <a:gd name="connsiteY17" fmla="*/ 202019 h 1360968"/>
                  <a:gd name="connsiteX18" fmla="*/ 1977656 w 3721396"/>
                  <a:gd name="connsiteY18" fmla="*/ 191386 h 1360968"/>
                  <a:gd name="connsiteX19" fmla="*/ 2105247 w 3721396"/>
                  <a:gd name="connsiteY19" fmla="*/ 127591 h 1360968"/>
                  <a:gd name="connsiteX20" fmla="*/ 2169042 w 3721396"/>
                  <a:gd name="connsiteY20" fmla="*/ 95693 h 1360968"/>
                  <a:gd name="connsiteX21" fmla="*/ 2200940 w 3721396"/>
                  <a:gd name="connsiteY21" fmla="*/ 74428 h 1360968"/>
                  <a:gd name="connsiteX22" fmla="*/ 2275368 w 3721396"/>
                  <a:gd name="connsiteY22" fmla="*/ 63796 h 1360968"/>
                  <a:gd name="connsiteX23" fmla="*/ 2434856 w 3721396"/>
                  <a:gd name="connsiteY23" fmla="*/ 85061 h 1360968"/>
                  <a:gd name="connsiteX24" fmla="*/ 2466754 w 3721396"/>
                  <a:gd name="connsiteY24" fmla="*/ 106326 h 1360968"/>
                  <a:gd name="connsiteX25" fmla="*/ 2594345 w 3721396"/>
                  <a:gd name="connsiteY25" fmla="*/ 255182 h 1360968"/>
                  <a:gd name="connsiteX26" fmla="*/ 2721935 w 3721396"/>
                  <a:gd name="connsiteY26" fmla="*/ 297712 h 1360968"/>
                  <a:gd name="connsiteX27" fmla="*/ 2860159 w 3721396"/>
                  <a:gd name="connsiteY27" fmla="*/ 318977 h 1360968"/>
                  <a:gd name="connsiteX28" fmla="*/ 2945219 w 3721396"/>
                  <a:gd name="connsiteY28" fmla="*/ 340242 h 1360968"/>
                  <a:gd name="connsiteX29" fmla="*/ 3030280 w 3721396"/>
                  <a:gd name="connsiteY29" fmla="*/ 393405 h 1360968"/>
                  <a:gd name="connsiteX30" fmla="*/ 3062177 w 3721396"/>
                  <a:gd name="connsiteY30" fmla="*/ 414670 h 1360968"/>
                  <a:gd name="connsiteX31" fmla="*/ 3104707 w 3721396"/>
                  <a:gd name="connsiteY31" fmla="*/ 478465 h 1360968"/>
                  <a:gd name="connsiteX32" fmla="*/ 3136605 w 3721396"/>
                  <a:gd name="connsiteY32" fmla="*/ 595424 h 1360968"/>
                  <a:gd name="connsiteX33" fmla="*/ 3189768 w 3721396"/>
                  <a:gd name="connsiteY33" fmla="*/ 723014 h 1360968"/>
                  <a:gd name="connsiteX34" fmla="*/ 3253563 w 3721396"/>
                  <a:gd name="connsiteY34" fmla="*/ 871870 h 1360968"/>
                  <a:gd name="connsiteX35" fmla="*/ 3349256 w 3721396"/>
                  <a:gd name="connsiteY35" fmla="*/ 1041991 h 1360968"/>
                  <a:gd name="connsiteX36" fmla="*/ 3370521 w 3721396"/>
                  <a:gd name="connsiteY36" fmla="*/ 1084521 h 1360968"/>
                  <a:gd name="connsiteX37" fmla="*/ 3413052 w 3721396"/>
                  <a:gd name="connsiteY37" fmla="*/ 1137684 h 1360968"/>
                  <a:gd name="connsiteX38" fmla="*/ 3455582 w 3721396"/>
                  <a:gd name="connsiteY38" fmla="*/ 1190847 h 1360968"/>
                  <a:gd name="connsiteX39" fmla="*/ 3572540 w 3721396"/>
                  <a:gd name="connsiteY39" fmla="*/ 1286540 h 1360968"/>
                  <a:gd name="connsiteX40" fmla="*/ 3657600 w 3721396"/>
                  <a:gd name="connsiteY40" fmla="*/ 1339703 h 1360968"/>
                  <a:gd name="connsiteX41" fmla="*/ 3721396 w 3721396"/>
                  <a:gd name="connsiteY41" fmla="*/ 1360968 h 1360968"/>
                  <a:gd name="connsiteX0" fmla="*/ 0 w 3721396"/>
                  <a:gd name="connsiteY0" fmla="*/ 148856 h 1360968"/>
                  <a:gd name="connsiteX1" fmla="*/ 53163 w 3721396"/>
                  <a:gd name="connsiteY1" fmla="*/ 170121 h 1360968"/>
                  <a:gd name="connsiteX2" fmla="*/ 297712 w 3721396"/>
                  <a:gd name="connsiteY2" fmla="*/ 170121 h 1360968"/>
                  <a:gd name="connsiteX3" fmla="*/ 414670 w 3721396"/>
                  <a:gd name="connsiteY3" fmla="*/ 74428 h 1360968"/>
                  <a:gd name="connsiteX4" fmla="*/ 435935 w 3721396"/>
                  <a:gd name="connsiteY4" fmla="*/ 42530 h 1360968"/>
                  <a:gd name="connsiteX5" fmla="*/ 499731 w 3721396"/>
                  <a:gd name="connsiteY5" fmla="*/ 21265 h 1360968"/>
                  <a:gd name="connsiteX6" fmla="*/ 563526 w 3721396"/>
                  <a:gd name="connsiteY6" fmla="*/ 31898 h 1360968"/>
                  <a:gd name="connsiteX7" fmla="*/ 797442 w 3721396"/>
                  <a:gd name="connsiteY7" fmla="*/ 191386 h 1360968"/>
                  <a:gd name="connsiteX8" fmla="*/ 895933 w 3721396"/>
                  <a:gd name="connsiteY8" fmla="*/ 226681 h 1360968"/>
                  <a:gd name="connsiteX9" fmla="*/ 1010093 w 3721396"/>
                  <a:gd name="connsiteY9" fmla="*/ 202019 h 1360968"/>
                  <a:gd name="connsiteX10" fmla="*/ 1084521 w 3721396"/>
                  <a:gd name="connsiteY10" fmla="*/ 180754 h 1360968"/>
                  <a:gd name="connsiteX11" fmla="*/ 1265275 w 3721396"/>
                  <a:gd name="connsiteY11" fmla="*/ 53163 h 1360968"/>
                  <a:gd name="connsiteX12" fmla="*/ 1392866 w 3721396"/>
                  <a:gd name="connsiteY12" fmla="*/ 0 h 1360968"/>
                  <a:gd name="connsiteX13" fmla="*/ 1541721 w 3721396"/>
                  <a:gd name="connsiteY13" fmla="*/ 10633 h 1360968"/>
                  <a:gd name="connsiteX14" fmla="*/ 1722475 w 3721396"/>
                  <a:gd name="connsiteY14" fmla="*/ 127591 h 1360968"/>
                  <a:gd name="connsiteX15" fmla="*/ 1796903 w 3721396"/>
                  <a:gd name="connsiteY15" fmla="*/ 170121 h 1360968"/>
                  <a:gd name="connsiteX16" fmla="*/ 1860698 w 3721396"/>
                  <a:gd name="connsiteY16" fmla="*/ 191386 h 1360968"/>
                  <a:gd name="connsiteX17" fmla="*/ 1892596 w 3721396"/>
                  <a:gd name="connsiteY17" fmla="*/ 202019 h 1360968"/>
                  <a:gd name="connsiteX18" fmla="*/ 1977656 w 3721396"/>
                  <a:gd name="connsiteY18" fmla="*/ 191386 h 1360968"/>
                  <a:gd name="connsiteX19" fmla="*/ 2105247 w 3721396"/>
                  <a:gd name="connsiteY19" fmla="*/ 127591 h 1360968"/>
                  <a:gd name="connsiteX20" fmla="*/ 2169042 w 3721396"/>
                  <a:gd name="connsiteY20" fmla="*/ 95693 h 1360968"/>
                  <a:gd name="connsiteX21" fmla="*/ 2200940 w 3721396"/>
                  <a:gd name="connsiteY21" fmla="*/ 74428 h 1360968"/>
                  <a:gd name="connsiteX22" fmla="*/ 2275368 w 3721396"/>
                  <a:gd name="connsiteY22" fmla="*/ 63796 h 1360968"/>
                  <a:gd name="connsiteX23" fmla="*/ 2434856 w 3721396"/>
                  <a:gd name="connsiteY23" fmla="*/ 85061 h 1360968"/>
                  <a:gd name="connsiteX24" fmla="*/ 2466754 w 3721396"/>
                  <a:gd name="connsiteY24" fmla="*/ 106326 h 1360968"/>
                  <a:gd name="connsiteX25" fmla="*/ 2594345 w 3721396"/>
                  <a:gd name="connsiteY25" fmla="*/ 255182 h 1360968"/>
                  <a:gd name="connsiteX26" fmla="*/ 2721935 w 3721396"/>
                  <a:gd name="connsiteY26" fmla="*/ 297712 h 1360968"/>
                  <a:gd name="connsiteX27" fmla="*/ 2860159 w 3721396"/>
                  <a:gd name="connsiteY27" fmla="*/ 318977 h 1360968"/>
                  <a:gd name="connsiteX28" fmla="*/ 2945219 w 3721396"/>
                  <a:gd name="connsiteY28" fmla="*/ 340242 h 1360968"/>
                  <a:gd name="connsiteX29" fmla="*/ 3030280 w 3721396"/>
                  <a:gd name="connsiteY29" fmla="*/ 393405 h 1360968"/>
                  <a:gd name="connsiteX30" fmla="*/ 3062177 w 3721396"/>
                  <a:gd name="connsiteY30" fmla="*/ 414670 h 1360968"/>
                  <a:gd name="connsiteX31" fmla="*/ 3104707 w 3721396"/>
                  <a:gd name="connsiteY31" fmla="*/ 478465 h 1360968"/>
                  <a:gd name="connsiteX32" fmla="*/ 3136605 w 3721396"/>
                  <a:gd name="connsiteY32" fmla="*/ 595424 h 1360968"/>
                  <a:gd name="connsiteX33" fmla="*/ 3189768 w 3721396"/>
                  <a:gd name="connsiteY33" fmla="*/ 723014 h 1360968"/>
                  <a:gd name="connsiteX34" fmla="*/ 3253563 w 3721396"/>
                  <a:gd name="connsiteY34" fmla="*/ 871870 h 1360968"/>
                  <a:gd name="connsiteX35" fmla="*/ 3349256 w 3721396"/>
                  <a:gd name="connsiteY35" fmla="*/ 1041991 h 1360968"/>
                  <a:gd name="connsiteX36" fmla="*/ 3370521 w 3721396"/>
                  <a:gd name="connsiteY36" fmla="*/ 1084521 h 1360968"/>
                  <a:gd name="connsiteX37" fmla="*/ 3413052 w 3721396"/>
                  <a:gd name="connsiteY37" fmla="*/ 1137684 h 1360968"/>
                  <a:gd name="connsiteX38" fmla="*/ 3455582 w 3721396"/>
                  <a:gd name="connsiteY38" fmla="*/ 1190847 h 1360968"/>
                  <a:gd name="connsiteX39" fmla="*/ 3572540 w 3721396"/>
                  <a:gd name="connsiteY39" fmla="*/ 1286540 h 1360968"/>
                  <a:gd name="connsiteX40" fmla="*/ 3657600 w 3721396"/>
                  <a:gd name="connsiteY40" fmla="*/ 1339703 h 1360968"/>
                  <a:gd name="connsiteX41" fmla="*/ 3721396 w 3721396"/>
                  <a:gd name="connsiteY41" fmla="*/ 1360968 h 1360968"/>
                  <a:gd name="connsiteX0" fmla="*/ 0 w 3721396"/>
                  <a:gd name="connsiteY0" fmla="*/ 148856 h 1360968"/>
                  <a:gd name="connsiteX1" fmla="*/ 53163 w 3721396"/>
                  <a:gd name="connsiteY1" fmla="*/ 170121 h 1360968"/>
                  <a:gd name="connsiteX2" fmla="*/ 297712 w 3721396"/>
                  <a:gd name="connsiteY2" fmla="*/ 170121 h 1360968"/>
                  <a:gd name="connsiteX3" fmla="*/ 414670 w 3721396"/>
                  <a:gd name="connsiteY3" fmla="*/ 74428 h 1360968"/>
                  <a:gd name="connsiteX4" fmla="*/ 435935 w 3721396"/>
                  <a:gd name="connsiteY4" fmla="*/ 42530 h 1360968"/>
                  <a:gd name="connsiteX5" fmla="*/ 499731 w 3721396"/>
                  <a:gd name="connsiteY5" fmla="*/ 21265 h 1360968"/>
                  <a:gd name="connsiteX6" fmla="*/ 563526 w 3721396"/>
                  <a:gd name="connsiteY6" fmla="*/ 31898 h 1360968"/>
                  <a:gd name="connsiteX7" fmla="*/ 797442 w 3721396"/>
                  <a:gd name="connsiteY7" fmla="*/ 191386 h 1360968"/>
                  <a:gd name="connsiteX8" fmla="*/ 895933 w 3721396"/>
                  <a:gd name="connsiteY8" fmla="*/ 226681 h 1360968"/>
                  <a:gd name="connsiteX9" fmla="*/ 1010093 w 3721396"/>
                  <a:gd name="connsiteY9" fmla="*/ 202019 h 1360968"/>
                  <a:gd name="connsiteX10" fmla="*/ 1084521 w 3721396"/>
                  <a:gd name="connsiteY10" fmla="*/ 180754 h 1360968"/>
                  <a:gd name="connsiteX11" fmla="*/ 1265275 w 3721396"/>
                  <a:gd name="connsiteY11" fmla="*/ 53163 h 1360968"/>
                  <a:gd name="connsiteX12" fmla="*/ 1392866 w 3721396"/>
                  <a:gd name="connsiteY12" fmla="*/ 0 h 1360968"/>
                  <a:gd name="connsiteX13" fmla="*/ 1541721 w 3721396"/>
                  <a:gd name="connsiteY13" fmla="*/ 10633 h 1360968"/>
                  <a:gd name="connsiteX14" fmla="*/ 1722475 w 3721396"/>
                  <a:gd name="connsiteY14" fmla="*/ 127591 h 1360968"/>
                  <a:gd name="connsiteX15" fmla="*/ 1796903 w 3721396"/>
                  <a:gd name="connsiteY15" fmla="*/ 170121 h 1360968"/>
                  <a:gd name="connsiteX16" fmla="*/ 1860698 w 3721396"/>
                  <a:gd name="connsiteY16" fmla="*/ 191386 h 1360968"/>
                  <a:gd name="connsiteX17" fmla="*/ 1892596 w 3721396"/>
                  <a:gd name="connsiteY17" fmla="*/ 202019 h 1360968"/>
                  <a:gd name="connsiteX18" fmla="*/ 1977656 w 3721396"/>
                  <a:gd name="connsiteY18" fmla="*/ 191386 h 1360968"/>
                  <a:gd name="connsiteX19" fmla="*/ 2105247 w 3721396"/>
                  <a:gd name="connsiteY19" fmla="*/ 127591 h 1360968"/>
                  <a:gd name="connsiteX20" fmla="*/ 2169042 w 3721396"/>
                  <a:gd name="connsiteY20" fmla="*/ 95693 h 1360968"/>
                  <a:gd name="connsiteX21" fmla="*/ 2200940 w 3721396"/>
                  <a:gd name="connsiteY21" fmla="*/ 74428 h 1360968"/>
                  <a:gd name="connsiteX22" fmla="*/ 2275368 w 3721396"/>
                  <a:gd name="connsiteY22" fmla="*/ 63796 h 1360968"/>
                  <a:gd name="connsiteX23" fmla="*/ 2434856 w 3721396"/>
                  <a:gd name="connsiteY23" fmla="*/ 85061 h 1360968"/>
                  <a:gd name="connsiteX24" fmla="*/ 2466754 w 3721396"/>
                  <a:gd name="connsiteY24" fmla="*/ 106326 h 1360968"/>
                  <a:gd name="connsiteX25" fmla="*/ 2594345 w 3721396"/>
                  <a:gd name="connsiteY25" fmla="*/ 255182 h 1360968"/>
                  <a:gd name="connsiteX26" fmla="*/ 2721935 w 3721396"/>
                  <a:gd name="connsiteY26" fmla="*/ 297712 h 1360968"/>
                  <a:gd name="connsiteX27" fmla="*/ 2860159 w 3721396"/>
                  <a:gd name="connsiteY27" fmla="*/ 318977 h 1360968"/>
                  <a:gd name="connsiteX28" fmla="*/ 2945219 w 3721396"/>
                  <a:gd name="connsiteY28" fmla="*/ 340242 h 1360968"/>
                  <a:gd name="connsiteX29" fmla="*/ 3030280 w 3721396"/>
                  <a:gd name="connsiteY29" fmla="*/ 393405 h 1360968"/>
                  <a:gd name="connsiteX30" fmla="*/ 3062177 w 3721396"/>
                  <a:gd name="connsiteY30" fmla="*/ 414670 h 1360968"/>
                  <a:gd name="connsiteX31" fmla="*/ 3104707 w 3721396"/>
                  <a:gd name="connsiteY31" fmla="*/ 478465 h 1360968"/>
                  <a:gd name="connsiteX32" fmla="*/ 3136605 w 3721396"/>
                  <a:gd name="connsiteY32" fmla="*/ 595424 h 1360968"/>
                  <a:gd name="connsiteX33" fmla="*/ 3189768 w 3721396"/>
                  <a:gd name="connsiteY33" fmla="*/ 723014 h 1360968"/>
                  <a:gd name="connsiteX34" fmla="*/ 3253563 w 3721396"/>
                  <a:gd name="connsiteY34" fmla="*/ 871870 h 1360968"/>
                  <a:gd name="connsiteX35" fmla="*/ 3349256 w 3721396"/>
                  <a:gd name="connsiteY35" fmla="*/ 1041991 h 1360968"/>
                  <a:gd name="connsiteX36" fmla="*/ 3370521 w 3721396"/>
                  <a:gd name="connsiteY36" fmla="*/ 1084521 h 1360968"/>
                  <a:gd name="connsiteX37" fmla="*/ 3413052 w 3721396"/>
                  <a:gd name="connsiteY37" fmla="*/ 1137684 h 1360968"/>
                  <a:gd name="connsiteX38" fmla="*/ 3455582 w 3721396"/>
                  <a:gd name="connsiteY38" fmla="*/ 1190847 h 1360968"/>
                  <a:gd name="connsiteX39" fmla="*/ 3572540 w 3721396"/>
                  <a:gd name="connsiteY39" fmla="*/ 1286540 h 1360968"/>
                  <a:gd name="connsiteX40" fmla="*/ 3657600 w 3721396"/>
                  <a:gd name="connsiteY40" fmla="*/ 1339703 h 1360968"/>
                  <a:gd name="connsiteX41" fmla="*/ 3721396 w 3721396"/>
                  <a:gd name="connsiteY41" fmla="*/ 1360968 h 1360968"/>
                  <a:gd name="connsiteX0" fmla="*/ 0 w 3721396"/>
                  <a:gd name="connsiteY0" fmla="*/ 148856 h 1360968"/>
                  <a:gd name="connsiteX1" fmla="*/ 53163 w 3721396"/>
                  <a:gd name="connsiteY1" fmla="*/ 170121 h 1360968"/>
                  <a:gd name="connsiteX2" fmla="*/ 297712 w 3721396"/>
                  <a:gd name="connsiteY2" fmla="*/ 170121 h 1360968"/>
                  <a:gd name="connsiteX3" fmla="*/ 414670 w 3721396"/>
                  <a:gd name="connsiteY3" fmla="*/ 74428 h 1360968"/>
                  <a:gd name="connsiteX4" fmla="*/ 435935 w 3721396"/>
                  <a:gd name="connsiteY4" fmla="*/ 42530 h 1360968"/>
                  <a:gd name="connsiteX5" fmla="*/ 499731 w 3721396"/>
                  <a:gd name="connsiteY5" fmla="*/ 21265 h 1360968"/>
                  <a:gd name="connsiteX6" fmla="*/ 563526 w 3721396"/>
                  <a:gd name="connsiteY6" fmla="*/ 31898 h 1360968"/>
                  <a:gd name="connsiteX7" fmla="*/ 797442 w 3721396"/>
                  <a:gd name="connsiteY7" fmla="*/ 191386 h 1360968"/>
                  <a:gd name="connsiteX8" fmla="*/ 895933 w 3721396"/>
                  <a:gd name="connsiteY8" fmla="*/ 226681 h 1360968"/>
                  <a:gd name="connsiteX9" fmla="*/ 1084521 w 3721396"/>
                  <a:gd name="connsiteY9" fmla="*/ 180754 h 1360968"/>
                  <a:gd name="connsiteX10" fmla="*/ 1265275 w 3721396"/>
                  <a:gd name="connsiteY10" fmla="*/ 53163 h 1360968"/>
                  <a:gd name="connsiteX11" fmla="*/ 1392866 w 3721396"/>
                  <a:gd name="connsiteY11" fmla="*/ 0 h 1360968"/>
                  <a:gd name="connsiteX12" fmla="*/ 1541721 w 3721396"/>
                  <a:gd name="connsiteY12" fmla="*/ 10633 h 1360968"/>
                  <a:gd name="connsiteX13" fmla="*/ 1722475 w 3721396"/>
                  <a:gd name="connsiteY13" fmla="*/ 127591 h 1360968"/>
                  <a:gd name="connsiteX14" fmla="*/ 1796903 w 3721396"/>
                  <a:gd name="connsiteY14" fmla="*/ 170121 h 1360968"/>
                  <a:gd name="connsiteX15" fmla="*/ 1860698 w 3721396"/>
                  <a:gd name="connsiteY15" fmla="*/ 191386 h 1360968"/>
                  <a:gd name="connsiteX16" fmla="*/ 1892596 w 3721396"/>
                  <a:gd name="connsiteY16" fmla="*/ 202019 h 1360968"/>
                  <a:gd name="connsiteX17" fmla="*/ 1977656 w 3721396"/>
                  <a:gd name="connsiteY17" fmla="*/ 191386 h 1360968"/>
                  <a:gd name="connsiteX18" fmla="*/ 2105247 w 3721396"/>
                  <a:gd name="connsiteY18" fmla="*/ 127591 h 1360968"/>
                  <a:gd name="connsiteX19" fmla="*/ 2169042 w 3721396"/>
                  <a:gd name="connsiteY19" fmla="*/ 95693 h 1360968"/>
                  <a:gd name="connsiteX20" fmla="*/ 2200940 w 3721396"/>
                  <a:gd name="connsiteY20" fmla="*/ 74428 h 1360968"/>
                  <a:gd name="connsiteX21" fmla="*/ 2275368 w 3721396"/>
                  <a:gd name="connsiteY21" fmla="*/ 63796 h 1360968"/>
                  <a:gd name="connsiteX22" fmla="*/ 2434856 w 3721396"/>
                  <a:gd name="connsiteY22" fmla="*/ 85061 h 1360968"/>
                  <a:gd name="connsiteX23" fmla="*/ 2466754 w 3721396"/>
                  <a:gd name="connsiteY23" fmla="*/ 106326 h 1360968"/>
                  <a:gd name="connsiteX24" fmla="*/ 2594345 w 3721396"/>
                  <a:gd name="connsiteY24" fmla="*/ 255182 h 1360968"/>
                  <a:gd name="connsiteX25" fmla="*/ 2721935 w 3721396"/>
                  <a:gd name="connsiteY25" fmla="*/ 297712 h 1360968"/>
                  <a:gd name="connsiteX26" fmla="*/ 2860159 w 3721396"/>
                  <a:gd name="connsiteY26" fmla="*/ 318977 h 1360968"/>
                  <a:gd name="connsiteX27" fmla="*/ 2945219 w 3721396"/>
                  <a:gd name="connsiteY27" fmla="*/ 340242 h 1360968"/>
                  <a:gd name="connsiteX28" fmla="*/ 3030280 w 3721396"/>
                  <a:gd name="connsiteY28" fmla="*/ 393405 h 1360968"/>
                  <a:gd name="connsiteX29" fmla="*/ 3062177 w 3721396"/>
                  <a:gd name="connsiteY29" fmla="*/ 414670 h 1360968"/>
                  <a:gd name="connsiteX30" fmla="*/ 3104707 w 3721396"/>
                  <a:gd name="connsiteY30" fmla="*/ 478465 h 1360968"/>
                  <a:gd name="connsiteX31" fmla="*/ 3136605 w 3721396"/>
                  <a:gd name="connsiteY31" fmla="*/ 595424 h 1360968"/>
                  <a:gd name="connsiteX32" fmla="*/ 3189768 w 3721396"/>
                  <a:gd name="connsiteY32" fmla="*/ 723014 h 1360968"/>
                  <a:gd name="connsiteX33" fmla="*/ 3253563 w 3721396"/>
                  <a:gd name="connsiteY33" fmla="*/ 871870 h 1360968"/>
                  <a:gd name="connsiteX34" fmla="*/ 3349256 w 3721396"/>
                  <a:gd name="connsiteY34" fmla="*/ 1041991 h 1360968"/>
                  <a:gd name="connsiteX35" fmla="*/ 3370521 w 3721396"/>
                  <a:gd name="connsiteY35" fmla="*/ 1084521 h 1360968"/>
                  <a:gd name="connsiteX36" fmla="*/ 3413052 w 3721396"/>
                  <a:gd name="connsiteY36" fmla="*/ 1137684 h 1360968"/>
                  <a:gd name="connsiteX37" fmla="*/ 3455582 w 3721396"/>
                  <a:gd name="connsiteY37" fmla="*/ 1190847 h 1360968"/>
                  <a:gd name="connsiteX38" fmla="*/ 3572540 w 3721396"/>
                  <a:gd name="connsiteY38" fmla="*/ 1286540 h 1360968"/>
                  <a:gd name="connsiteX39" fmla="*/ 3657600 w 3721396"/>
                  <a:gd name="connsiteY39" fmla="*/ 1339703 h 1360968"/>
                  <a:gd name="connsiteX40" fmla="*/ 3721396 w 3721396"/>
                  <a:gd name="connsiteY40" fmla="*/ 1360968 h 1360968"/>
                  <a:gd name="connsiteX0" fmla="*/ 0 w 3721396"/>
                  <a:gd name="connsiteY0" fmla="*/ 148856 h 1360968"/>
                  <a:gd name="connsiteX1" fmla="*/ 53163 w 3721396"/>
                  <a:gd name="connsiteY1" fmla="*/ 170121 h 1360968"/>
                  <a:gd name="connsiteX2" fmla="*/ 297712 w 3721396"/>
                  <a:gd name="connsiteY2" fmla="*/ 170121 h 1360968"/>
                  <a:gd name="connsiteX3" fmla="*/ 435935 w 3721396"/>
                  <a:gd name="connsiteY3" fmla="*/ 42530 h 1360968"/>
                  <a:gd name="connsiteX4" fmla="*/ 499731 w 3721396"/>
                  <a:gd name="connsiteY4" fmla="*/ 21265 h 1360968"/>
                  <a:gd name="connsiteX5" fmla="*/ 563526 w 3721396"/>
                  <a:gd name="connsiteY5" fmla="*/ 31898 h 1360968"/>
                  <a:gd name="connsiteX6" fmla="*/ 797442 w 3721396"/>
                  <a:gd name="connsiteY6" fmla="*/ 191386 h 1360968"/>
                  <a:gd name="connsiteX7" fmla="*/ 895933 w 3721396"/>
                  <a:gd name="connsiteY7" fmla="*/ 226681 h 1360968"/>
                  <a:gd name="connsiteX8" fmla="*/ 1084521 w 3721396"/>
                  <a:gd name="connsiteY8" fmla="*/ 180754 h 1360968"/>
                  <a:gd name="connsiteX9" fmla="*/ 1265275 w 3721396"/>
                  <a:gd name="connsiteY9" fmla="*/ 53163 h 1360968"/>
                  <a:gd name="connsiteX10" fmla="*/ 1392866 w 3721396"/>
                  <a:gd name="connsiteY10" fmla="*/ 0 h 1360968"/>
                  <a:gd name="connsiteX11" fmla="*/ 1541721 w 3721396"/>
                  <a:gd name="connsiteY11" fmla="*/ 10633 h 1360968"/>
                  <a:gd name="connsiteX12" fmla="*/ 1722475 w 3721396"/>
                  <a:gd name="connsiteY12" fmla="*/ 127591 h 1360968"/>
                  <a:gd name="connsiteX13" fmla="*/ 1796903 w 3721396"/>
                  <a:gd name="connsiteY13" fmla="*/ 170121 h 1360968"/>
                  <a:gd name="connsiteX14" fmla="*/ 1860698 w 3721396"/>
                  <a:gd name="connsiteY14" fmla="*/ 191386 h 1360968"/>
                  <a:gd name="connsiteX15" fmla="*/ 1892596 w 3721396"/>
                  <a:gd name="connsiteY15" fmla="*/ 202019 h 1360968"/>
                  <a:gd name="connsiteX16" fmla="*/ 1977656 w 3721396"/>
                  <a:gd name="connsiteY16" fmla="*/ 191386 h 1360968"/>
                  <a:gd name="connsiteX17" fmla="*/ 2105247 w 3721396"/>
                  <a:gd name="connsiteY17" fmla="*/ 127591 h 1360968"/>
                  <a:gd name="connsiteX18" fmla="*/ 2169042 w 3721396"/>
                  <a:gd name="connsiteY18" fmla="*/ 95693 h 1360968"/>
                  <a:gd name="connsiteX19" fmla="*/ 2200940 w 3721396"/>
                  <a:gd name="connsiteY19" fmla="*/ 74428 h 1360968"/>
                  <a:gd name="connsiteX20" fmla="*/ 2275368 w 3721396"/>
                  <a:gd name="connsiteY20" fmla="*/ 63796 h 1360968"/>
                  <a:gd name="connsiteX21" fmla="*/ 2434856 w 3721396"/>
                  <a:gd name="connsiteY21" fmla="*/ 85061 h 1360968"/>
                  <a:gd name="connsiteX22" fmla="*/ 2466754 w 3721396"/>
                  <a:gd name="connsiteY22" fmla="*/ 106326 h 1360968"/>
                  <a:gd name="connsiteX23" fmla="*/ 2594345 w 3721396"/>
                  <a:gd name="connsiteY23" fmla="*/ 255182 h 1360968"/>
                  <a:gd name="connsiteX24" fmla="*/ 2721935 w 3721396"/>
                  <a:gd name="connsiteY24" fmla="*/ 297712 h 1360968"/>
                  <a:gd name="connsiteX25" fmla="*/ 2860159 w 3721396"/>
                  <a:gd name="connsiteY25" fmla="*/ 318977 h 1360968"/>
                  <a:gd name="connsiteX26" fmla="*/ 2945219 w 3721396"/>
                  <a:gd name="connsiteY26" fmla="*/ 340242 h 1360968"/>
                  <a:gd name="connsiteX27" fmla="*/ 3030280 w 3721396"/>
                  <a:gd name="connsiteY27" fmla="*/ 393405 h 1360968"/>
                  <a:gd name="connsiteX28" fmla="*/ 3062177 w 3721396"/>
                  <a:gd name="connsiteY28" fmla="*/ 414670 h 1360968"/>
                  <a:gd name="connsiteX29" fmla="*/ 3104707 w 3721396"/>
                  <a:gd name="connsiteY29" fmla="*/ 478465 h 1360968"/>
                  <a:gd name="connsiteX30" fmla="*/ 3136605 w 3721396"/>
                  <a:gd name="connsiteY30" fmla="*/ 595424 h 1360968"/>
                  <a:gd name="connsiteX31" fmla="*/ 3189768 w 3721396"/>
                  <a:gd name="connsiteY31" fmla="*/ 723014 h 1360968"/>
                  <a:gd name="connsiteX32" fmla="*/ 3253563 w 3721396"/>
                  <a:gd name="connsiteY32" fmla="*/ 871870 h 1360968"/>
                  <a:gd name="connsiteX33" fmla="*/ 3349256 w 3721396"/>
                  <a:gd name="connsiteY33" fmla="*/ 1041991 h 1360968"/>
                  <a:gd name="connsiteX34" fmla="*/ 3370521 w 3721396"/>
                  <a:gd name="connsiteY34" fmla="*/ 1084521 h 1360968"/>
                  <a:gd name="connsiteX35" fmla="*/ 3413052 w 3721396"/>
                  <a:gd name="connsiteY35" fmla="*/ 1137684 h 1360968"/>
                  <a:gd name="connsiteX36" fmla="*/ 3455582 w 3721396"/>
                  <a:gd name="connsiteY36" fmla="*/ 1190847 h 1360968"/>
                  <a:gd name="connsiteX37" fmla="*/ 3572540 w 3721396"/>
                  <a:gd name="connsiteY37" fmla="*/ 1286540 h 1360968"/>
                  <a:gd name="connsiteX38" fmla="*/ 3657600 w 3721396"/>
                  <a:gd name="connsiteY38" fmla="*/ 1339703 h 1360968"/>
                  <a:gd name="connsiteX39" fmla="*/ 3721396 w 3721396"/>
                  <a:gd name="connsiteY39" fmla="*/ 1360968 h 1360968"/>
                  <a:gd name="connsiteX0" fmla="*/ 0 w 3721396"/>
                  <a:gd name="connsiteY0" fmla="*/ 148856 h 1360968"/>
                  <a:gd name="connsiteX1" fmla="*/ 53163 w 3721396"/>
                  <a:gd name="connsiteY1" fmla="*/ 170121 h 1360968"/>
                  <a:gd name="connsiteX2" fmla="*/ 297712 w 3721396"/>
                  <a:gd name="connsiteY2" fmla="*/ 170121 h 1360968"/>
                  <a:gd name="connsiteX3" fmla="*/ 499731 w 3721396"/>
                  <a:gd name="connsiteY3" fmla="*/ 21265 h 1360968"/>
                  <a:gd name="connsiteX4" fmla="*/ 563526 w 3721396"/>
                  <a:gd name="connsiteY4" fmla="*/ 31898 h 1360968"/>
                  <a:gd name="connsiteX5" fmla="*/ 797442 w 3721396"/>
                  <a:gd name="connsiteY5" fmla="*/ 191386 h 1360968"/>
                  <a:gd name="connsiteX6" fmla="*/ 895933 w 3721396"/>
                  <a:gd name="connsiteY6" fmla="*/ 226681 h 1360968"/>
                  <a:gd name="connsiteX7" fmla="*/ 1084521 w 3721396"/>
                  <a:gd name="connsiteY7" fmla="*/ 180754 h 1360968"/>
                  <a:gd name="connsiteX8" fmla="*/ 1265275 w 3721396"/>
                  <a:gd name="connsiteY8" fmla="*/ 53163 h 1360968"/>
                  <a:gd name="connsiteX9" fmla="*/ 1392866 w 3721396"/>
                  <a:gd name="connsiteY9" fmla="*/ 0 h 1360968"/>
                  <a:gd name="connsiteX10" fmla="*/ 1541721 w 3721396"/>
                  <a:gd name="connsiteY10" fmla="*/ 10633 h 1360968"/>
                  <a:gd name="connsiteX11" fmla="*/ 1722475 w 3721396"/>
                  <a:gd name="connsiteY11" fmla="*/ 127591 h 1360968"/>
                  <a:gd name="connsiteX12" fmla="*/ 1796903 w 3721396"/>
                  <a:gd name="connsiteY12" fmla="*/ 170121 h 1360968"/>
                  <a:gd name="connsiteX13" fmla="*/ 1860698 w 3721396"/>
                  <a:gd name="connsiteY13" fmla="*/ 191386 h 1360968"/>
                  <a:gd name="connsiteX14" fmla="*/ 1892596 w 3721396"/>
                  <a:gd name="connsiteY14" fmla="*/ 202019 h 1360968"/>
                  <a:gd name="connsiteX15" fmla="*/ 1977656 w 3721396"/>
                  <a:gd name="connsiteY15" fmla="*/ 191386 h 1360968"/>
                  <a:gd name="connsiteX16" fmla="*/ 2105247 w 3721396"/>
                  <a:gd name="connsiteY16" fmla="*/ 127591 h 1360968"/>
                  <a:gd name="connsiteX17" fmla="*/ 2169042 w 3721396"/>
                  <a:gd name="connsiteY17" fmla="*/ 95693 h 1360968"/>
                  <a:gd name="connsiteX18" fmla="*/ 2200940 w 3721396"/>
                  <a:gd name="connsiteY18" fmla="*/ 74428 h 1360968"/>
                  <a:gd name="connsiteX19" fmla="*/ 2275368 w 3721396"/>
                  <a:gd name="connsiteY19" fmla="*/ 63796 h 1360968"/>
                  <a:gd name="connsiteX20" fmla="*/ 2434856 w 3721396"/>
                  <a:gd name="connsiteY20" fmla="*/ 85061 h 1360968"/>
                  <a:gd name="connsiteX21" fmla="*/ 2466754 w 3721396"/>
                  <a:gd name="connsiteY21" fmla="*/ 106326 h 1360968"/>
                  <a:gd name="connsiteX22" fmla="*/ 2594345 w 3721396"/>
                  <a:gd name="connsiteY22" fmla="*/ 255182 h 1360968"/>
                  <a:gd name="connsiteX23" fmla="*/ 2721935 w 3721396"/>
                  <a:gd name="connsiteY23" fmla="*/ 297712 h 1360968"/>
                  <a:gd name="connsiteX24" fmla="*/ 2860159 w 3721396"/>
                  <a:gd name="connsiteY24" fmla="*/ 318977 h 1360968"/>
                  <a:gd name="connsiteX25" fmla="*/ 2945219 w 3721396"/>
                  <a:gd name="connsiteY25" fmla="*/ 340242 h 1360968"/>
                  <a:gd name="connsiteX26" fmla="*/ 3030280 w 3721396"/>
                  <a:gd name="connsiteY26" fmla="*/ 393405 h 1360968"/>
                  <a:gd name="connsiteX27" fmla="*/ 3062177 w 3721396"/>
                  <a:gd name="connsiteY27" fmla="*/ 414670 h 1360968"/>
                  <a:gd name="connsiteX28" fmla="*/ 3104707 w 3721396"/>
                  <a:gd name="connsiteY28" fmla="*/ 478465 h 1360968"/>
                  <a:gd name="connsiteX29" fmla="*/ 3136605 w 3721396"/>
                  <a:gd name="connsiteY29" fmla="*/ 595424 h 1360968"/>
                  <a:gd name="connsiteX30" fmla="*/ 3189768 w 3721396"/>
                  <a:gd name="connsiteY30" fmla="*/ 723014 h 1360968"/>
                  <a:gd name="connsiteX31" fmla="*/ 3253563 w 3721396"/>
                  <a:gd name="connsiteY31" fmla="*/ 871870 h 1360968"/>
                  <a:gd name="connsiteX32" fmla="*/ 3349256 w 3721396"/>
                  <a:gd name="connsiteY32" fmla="*/ 1041991 h 1360968"/>
                  <a:gd name="connsiteX33" fmla="*/ 3370521 w 3721396"/>
                  <a:gd name="connsiteY33" fmla="*/ 1084521 h 1360968"/>
                  <a:gd name="connsiteX34" fmla="*/ 3413052 w 3721396"/>
                  <a:gd name="connsiteY34" fmla="*/ 1137684 h 1360968"/>
                  <a:gd name="connsiteX35" fmla="*/ 3455582 w 3721396"/>
                  <a:gd name="connsiteY35" fmla="*/ 1190847 h 1360968"/>
                  <a:gd name="connsiteX36" fmla="*/ 3572540 w 3721396"/>
                  <a:gd name="connsiteY36" fmla="*/ 1286540 h 1360968"/>
                  <a:gd name="connsiteX37" fmla="*/ 3657600 w 3721396"/>
                  <a:gd name="connsiteY37" fmla="*/ 1339703 h 1360968"/>
                  <a:gd name="connsiteX38" fmla="*/ 3721396 w 3721396"/>
                  <a:gd name="connsiteY38" fmla="*/ 1360968 h 1360968"/>
                  <a:gd name="connsiteX0" fmla="*/ 0 w 3721396"/>
                  <a:gd name="connsiteY0" fmla="*/ 148856 h 1360968"/>
                  <a:gd name="connsiteX1" fmla="*/ 53163 w 3721396"/>
                  <a:gd name="connsiteY1" fmla="*/ 170121 h 1360968"/>
                  <a:gd name="connsiteX2" fmla="*/ 297712 w 3721396"/>
                  <a:gd name="connsiteY2" fmla="*/ 170121 h 1360968"/>
                  <a:gd name="connsiteX3" fmla="*/ 563526 w 3721396"/>
                  <a:gd name="connsiteY3" fmla="*/ 31898 h 1360968"/>
                  <a:gd name="connsiteX4" fmla="*/ 797442 w 3721396"/>
                  <a:gd name="connsiteY4" fmla="*/ 191386 h 1360968"/>
                  <a:gd name="connsiteX5" fmla="*/ 895933 w 3721396"/>
                  <a:gd name="connsiteY5" fmla="*/ 226681 h 1360968"/>
                  <a:gd name="connsiteX6" fmla="*/ 1084521 w 3721396"/>
                  <a:gd name="connsiteY6" fmla="*/ 180754 h 1360968"/>
                  <a:gd name="connsiteX7" fmla="*/ 1265275 w 3721396"/>
                  <a:gd name="connsiteY7" fmla="*/ 53163 h 1360968"/>
                  <a:gd name="connsiteX8" fmla="*/ 1392866 w 3721396"/>
                  <a:gd name="connsiteY8" fmla="*/ 0 h 1360968"/>
                  <a:gd name="connsiteX9" fmla="*/ 1541721 w 3721396"/>
                  <a:gd name="connsiteY9" fmla="*/ 10633 h 1360968"/>
                  <a:gd name="connsiteX10" fmla="*/ 1722475 w 3721396"/>
                  <a:gd name="connsiteY10" fmla="*/ 127591 h 1360968"/>
                  <a:gd name="connsiteX11" fmla="*/ 1796903 w 3721396"/>
                  <a:gd name="connsiteY11" fmla="*/ 170121 h 1360968"/>
                  <a:gd name="connsiteX12" fmla="*/ 1860698 w 3721396"/>
                  <a:gd name="connsiteY12" fmla="*/ 191386 h 1360968"/>
                  <a:gd name="connsiteX13" fmla="*/ 1892596 w 3721396"/>
                  <a:gd name="connsiteY13" fmla="*/ 202019 h 1360968"/>
                  <a:gd name="connsiteX14" fmla="*/ 1977656 w 3721396"/>
                  <a:gd name="connsiteY14" fmla="*/ 191386 h 1360968"/>
                  <a:gd name="connsiteX15" fmla="*/ 2105247 w 3721396"/>
                  <a:gd name="connsiteY15" fmla="*/ 127591 h 1360968"/>
                  <a:gd name="connsiteX16" fmla="*/ 2169042 w 3721396"/>
                  <a:gd name="connsiteY16" fmla="*/ 95693 h 1360968"/>
                  <a:gd name="connsiteX17" fmla="*/ 2200940 w 3721396"/>
                  <a:gd name="connsiteY17" fmla="*/ 74428 h 1360968"/>
                  <a:gd name="connsiteX18" fmla="*/ 2275368 w 3721396"/>
                  <a:gd name="connsiteY18" fmla="*/ 63796 h 1360968"/>
                  <a:gd name="connsiteX19" fmla="*/ 2434856 w 3721396"/>
                  <a:gd name="connsiteY19" fmla="*/ 85061 h 1360968"/>
                  <a:gd name="connsiteX20" fmla="*/ 2466754 w 3721396"/>
                  <a:gd name="connsiteY20" fmla="*/ 106326 h 1360968"/>
                  <a:gd name="connsiteX21" fmla="*/ 2594345 w 3721396"/>
                  <a:gd name="connsiteY21" fmla="*/ 255182 h 1360968"/>
                  <a:gd name="connsiteX22" fmla="*/ 2721935 w 3721396"/>
                  <a:gd name="connsiteY22" fmla="*/ 297712 h 1360968"/>
                  <a:gd name="connsiteX23" fmla="*/ 2860159 w 3721396"/>
                  <a:gd name="connsiteY23" fmla="*/ 318977 h 1360968"/>
                  <a:gd name="connsiteX24" fmla="*/ 2945219 w 3721396"/>
                  <a:gd name="connsiteY24" fmla="*/ 340242 h 1360968"/>
                  <a:gd name="connsiteX25" fmla="*/ 3030280 w 3721396"/>
                  <a:gd name="connsiteY25" fmla="*/ 393405 h 1360968"/>
                  <a:gd name="connsiteX26" fmla="*/ 3062177 w 3721396"/>
                  <a:gd name="connsiteY26" fmla="*/ 414670 h 1360968"/>
                  <a:gd name="connsiteX27" fmla="*/ 3104707 w 3721396"/>
                  <a:gd name="connsiteY27" fmla="*/ 478465 h 1360968"/>
                  <a:gd name="connsiteX28" fmla="*/ 3136605 w 3721396"/>
                  <a:gd name="connsiteY28" fmla="*/ 595424 h 1360968"/>
                  <a:gd name="connsiteX29" fmla="*/ 3189768 w 3721396"/>
                  <a:gd name="connsiteY29" fmla="*/ 723014 h 1360968"/>
                  <a:gd name="connsiteX30" fmla="*/ 3253563 w 3721396"/>
                  <a:gd name="connsiteY30" fmla="*/ 871870 h 1360968"/>
                  <a:gd name="connsiteX31" fmla="*/ 3349256 w 3721396"/>
                  <a:gd name="connsiteY31" fmla="*/ 1041991 h 1360968"/>
                  <a:gd name="connsiteX32" fmla="*/ 3370521 w 3721396"/>
                  <a:gd name="connsiteY32" fmla="*/ 1084521 h 1360968"/>
                  <a:gd name="connsiteX33" fmla="*/ 3413052 w 3721396"/>
                  <a:gd name="connsiteY33" fmla="*/ 1137684 h 1360968"/>
                  <a:gd name="connsiteX34" fmla="*/ 3455582 w 3721396"/>
                  <a:gd name="connsiteY34" fmla="*/ 1190847 h 1360968"/>
                  <a:gd name="connsiteX35" fmla="*/ 3572540 w 3721396"/>
                  <a:gd name="connsiteY35" fmla="*/ 1286540 h 1360968"/>
                  <a:gd name="connsiteX36" fmla="*/ 3657600 w 3721396"/>
                  <a:gd name="connsiteY36" fmla="*/ 1339703 h 1360968"/>
                  <a:gd name="connsiteX37" fmla="*/ 3721396 w 3721396"/>
                  <a:gd name="connsiteY37" fmla="*/ 1360968 h 1360968"/>
                  <a:gd name="connsiteX0" fmla="*/ 0 w 3721396"/>
                  <a:gd name="connsiteY0" fmla="*/ 148856 h 1360968"/>
                  <a:gd name="connsiteX1" fmla="*/ 297712 w 3721396"/>
                  <a:gd name="connsiteY1" fmla="*/ 170121 h 1360968"/>
                  <a:gd name="connsiteX2" fmla="*/ 563526 w 3721396"/>
                  <a:gd name="connsiteY2" fmla="*/ 31898 h 1360968"/>
                  <a:gd name="connsiteX3" fmla="*/ 797442 w 3721396"/>
                  <a:gd name="connsiteY3" fmla="*/ 191386 h 1360968"/>
                  <a:gd name="connsiteX4" fmla="*/ 895933 w 3721396"/>
                  <a:gd name="connsiteY4" fmla="*/ 226681 h 1360968"/>
                  <a:gd name="connsiteX5" fmla="*/ 1084521 w 3721396"/>
                  <a:gd name="connsiteY5" fmla="*/ 180754 h 1360968"/>
                  <a:gd name="connsiteX6" fmla="*/ 1265275 w 3721396"/>
                  <a:gd name="connsiteY6" fmla="*/ 53163 h 1360968"/>
                  <a:gd name="connsiteX7" fmla="*/ 1392866 w 3721396"/>
                  <a:gd name="connsiteY7" fmla="*/ 0 h 1360968"/>
                  <a:gd name="connsiteX8" fmla="*/ 1541721 w 3721396"/>
                  <a:gd name="connsiteY8" fmla="*/ 10633 h 1360968"/>
                  <a:gd name="connsiteX9" fmla="*/ 1722475 w 3721396"/>
                  <a:gd name="connsiteY9" fmla="*/ 127591 h 1360968"/>
                  <a:gd name="connsiteX10" fmla="*/ 1796903 w 3721396"/>
                  <a:gd name="connsiteY10" fmla="*/ 170121 h 1360968"/>
                  <a:gd name="connsiteX11" fmla="*/ 1860698 w 3721396"/>
                  <a:gd name="connsiteY11" fmla="*/ 191386 h 1360968"/>
                  <a:gd name="connsiteX12" fmla="*/ 1892596 w 3721396"/>
                  <a:gd name="connsiteY12" fmla="*/ 202019 h 1360968"/>
                  <a:gd name="connsiteX13" fmla="*/ 1977656 w 3721396"/>
                  <a:gd name="connsiteY13" fmla="*/ 191386 h 1360968"/>
                  <a:gd name="connsiteX14" fmla="*/ 2105247 w 3721396"/>
                  <a:gd name="connsiteY14" fmla="*/ 127591 h 1360968"/>
                  <a:gd name="connsiteX15" fmla="*/ 2169042 w 3721396"/>
                  <a:gd name="connsiteY15" fmla="*/ 95693 h 1360968"/>
                  <a:gd name="connsiteX16" fmla="*/ 2200940 w 3721396"/>
                  <a:gd name="connsiteY16" fmla="*/ 74428 h 1360968"/>
                  <a:gd name="connsiteX17" fmla="*/ 2275368 w 3721396"/>
                  <a:gd name="connsiteY17" fmla="*/ 63796 h 1360968"/>
                  <a:gd name="connsiteX18" fmla="*/ 2434856 w 3721396"/>
                  <a:gd name="connsiteY18" fmla="*/ 85061 h 1360968"/>
                  <a:gd name="connsiteX19" fmla="*/ 2466754 w 3721396"/>
                  <a:gd name="connsiteY19" fmla="*/ 106326 h 1360968"/>
                  <a:gd name="connsiteX20" fmla="*/ 2594345 w 3721396"/>
                  <a:gd name="connsiteY20" fmla="*/ 255182 h 1360968"/>
                  <a:gd name="connsiteX21" fmla="*/ 2721935 w 3721396"/>
                  <a:gd name="connsiteY21" fmla="*/ 297712 h 1360968"/>
                  <a:gd name="connsiteX22" fmla="*/ 2860159 w 3721396"/>
                  <a:gd name="connsiteY22" fmla="*/ 318977 h 1360968"/>
                  <a:gd name="connsiteX23" fmla="*/ 2945219 w 3721396"/>
                  <a:gd name="connsiteY23" fmla="*/ 340242 h 1360968"/>
                  <a:gd name="connsiteX24" fmla="*/ 3030280 w 3721396"/>
                  <a:gd name="connsiteY24" fmla="*/ 393405 h 1360968"/>
                  <a:gd name="connsiteX25" fmla="*/ 3062177 w 3721396"/>
                  <a:gd name="connsiteY25" fmla="*/ 414670 h 1360968"/>
                  <a:gd name="connsiteX26" fmla="*/ 3104707 w 3721396"/>
                  <a:gd name="connsiteY26" fmla="*/ 478465 h 1360968"/>
                  <a:gd name="connsiteX27" fmla="*/ 3136605 w 3721396"/>
                  <a:gd name="connsiteY27" fmla="*/ 595424 h 1360968"/>
                  <a:gd name="connsiteX28" fmla="*/ 3189768 w 3721396"/>
                  <a:gd name="connsiteY28" fmla="*/ 723014 h 1360968"/>
                  <a:gd name="connsiteX29" fmla="*/ 3253563 w 3721396"/>
                  <a:gd name="connsiteY29" fmla="*/ 871870 h 1360968"/>
                  <a:gd name="connsiteX30" fmla="*/ 3349256 w 3721396"/>
                  <a:gd name="connsiteY30" fmla="*/ 1041991 h 1360968"/>
                  <a:gd name="connsiteX31" fmla="*/ 3370521 w 3721396"/>
                  <a:gd name="connsiteY31" fmla="*/ 1084521 h 1360968"/>
                  <a:gd name="connsiteX32" fmla="*/ 3413052 w 3721396"/>
                  <a:gd name="connsiteY32" fmla="*/ 1137684 h 1360968"/>
                  <a:gd name="connsiteX33" fmla="*/ 3455582 w 3721396"/>
                  <a:gd name="connsiteY33" fmla="*/ 1190847 h 1360968"/>
                  <a:gd name="connsiteX34" fmla="*/ 3572540 w 3721396"/>
                  <a:gd name="connsiteY34" fmla="*/ 1286540 h 1360968"/>
                  <a:gd name="connsiteX35" fmla="*/ 3657600 w 3721396"/>
                  <a:gd name="connsiteY35" fmla="*/ 1339703 h 1360968"/>
                  <a:gd name="connsiteX36" fmla="*/ 3721396 w 3721396"/>
                  <a:gd name="connsiteY36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797442 w 3721396"/>
                  <a:gd name="connsiteY3" fmla="*/ 191386 h 1360968"/>
                  <a:gd name="connsiteX4" fmla="*/ 895933 w 3721396"/>
                  <a:gd name="connsiteY4" fmla="*/ 226681 h 1360968"/>
                  <a:gd name="connsiteX5" fmla="*/ 1084521 w 3721396"/>
                  <a:gd name="connsiteY5" fmla="*/ 180754 h 1360968"/>
                  <a:gd name="connsiteX6" fmla="*/ 1265275 w 3721396"/>
                  <a:gd name="connsiteY6" fmla="*/ 53163 h 1360968"/>
                  <a:gd name="connsiteX7" fmla="*/ 1392866 w 3721396"/>
                  <a:gd name="connsiteY7" fmla="*/ 0 h 1360968"/>
                  <a:gd name="connsiteX8" fmla="*/ 1541721 w 3721396"/>
                  <a:gd name="connsiteY8" fmla="*/ 10633 h 1360968"/>
                  <a:gd name="connsiteX9" fmla="*/ 1722475 w 3721396"/>
                  <a:gd name="connsiteY9" fmla="*/ 127591 h 1360968"/>
                  <a:gd name="connsiteX10" fmla="*/ 1796903 w 3721396"/>
                  <a:gd name="connsiteY10" fmla="*/ 170121 h 1360968"/>
                  <a:gd name="connsiteX11" fmla="*/ 1860698 w 3721396"/>
                  <a:gd name="connsiteY11" fmla="*/ 191386 h 1360968"/>
                  <a:gd name="connsiteX12" fmla="*/ 1892596 w 3721396"/>
                  <a:gd name="connsiteY12" fmla="*/ 202019 h 1360968"/>
                  <a:gd name="connsiteX13" fmla="*/ 1977656 w 3721396"/>
                  <a:gd name="connsiteY13" fmla="*/ 191386 h 1360968"/>
                  <a:gd name="connsiteX14" fmla="*/ 2105247 w 3721396"/>
                  <a:gd name="connsiteY14" fmla="*/ 127591 h 1360968"/>
                  <a:gd name="connsiteX15" fmla="*/ 2169042 w 3721396"/>
                  <a:gd name="connsiteY15" fmla="*/ 95693 h 1360968"/>
                  <a:gd name="connsiteX16" fmla="*/ 2200940 w 3721396"/>
                  <a:gd name="connsiteY16" fmla="*/ 74428 h 1360968"/>
                  <a:gd name="connsiteX17" fmla="*/ 2275368 w 3721396"/>
                  <a:gd name="connsiteY17" fmla="*/ 63796 h 1360968"/>
                  <a:gd name="connsiteX18" fmla="*/ 2434856 w 3721396"/>
                  <a:gd name="connsiteY18" fmla="*/ 85061 h 1360968"/>
                  <a:gd name="connsiteX19" fmla="*/ 2466754 w 3721396"/>
                  <a:gd name="connsiteY19" fmla="*/ 106326 h 1360968"/>
                  <a:gd name="connsiteX20" fmla="*/ 2594345 w 3721396"/>
                  <a:gd name="connsiteY20" fmla="*/ 255182 h 1360968"/>
                  <a:gd name="connsiteX21" fmla="*/ 2721935 w 3721396"/>
                  <a:gd name="connsiteY21" fmla="*/ 297712 h 1360968"/>
                  <a:gd name="connsiteX22" fmla="*/ 2860159 w 3721396"/>
                  <a:gd name="connsiteY22" fmla="*/ 318977 h 1360968"/>
                  <a:gd name="connsiteX23" fmla="*/ 2945219 w 3721396"/>
                  <a:gd name="connsiteY23" fmla="*/ 340242 h 1360968"/>
                  <a:gd name="connsiteX24" fmla="*/ 3030280 w 3721396"/>
                  <a:gd name="connsiteY24" fmla="*/ 393405 h 1360968"/>
                  <a:gd name="connsiteX25" fmla="*/ 3062177 w 3721396"/>
                  <a:gd name="connsiteY25" fmla="*/ 414670 h 1360968"/>
                  <a:gd name="connsiteX26" fmla="*/ 3104707 w 3721396"/>
                  <a:gd name="connsiteY26" fmla="*/ 478465 h 1360968"/>
                  <a:gd name="connsiteX27" fmla="*/ 3136605 w 3721396"/>
                  <a:gd name="connsiteY27" fmla="*/ 595424 h 1360968"/>
                  <a:gd name="connsiteX28" fmla="*/ 3189768 w 3721396"/>
                  <a:gd name="connsiteY28" fmla="*/ 723014 h 1360968"/>
                  <a:gd name="connsiteX29" fmla="*/ 3253563 w 3721396"/>
                  <a:gd name="connsiteY29" fmla="*/ 871870 h 1360968"/>
                  <a:gd name="connsiteX30" fmla="*/ 3349256 w 3721396"/>
                  <a:gd name="connsiteY30" fmla="*/ 1041991 h 1360968"/>
                  <a:gd name="connsiteX31" fmla="*/ 3370521 w 3721396"/>
                  <a:gd name="connsiteY31" fmla="*/ 1084521 h 1360968"/>
                  <a:gd name="connsiteX32" fmla="*/ 3413052 w 3721396"/>
                  <a:gd name="connsiteY32" fmla="*/ 1137684 h 1360968"/>
                  <a:gd name="connsiteX33" fmla="*/ 3455582 w 3721396"/>
                  <a:gd name="connsiteY33" fmla="*/ 1190847 h 1360968"/>
                  <a:gd name="connsiteX34" fmla="*/ 3572540 w 3721396"/>
                  <a:gd name="connsiteY34" fmla="*/ 1286540 h 1360968"/>
                  <a:gd name="connsiteX35" fmla="*/ 3657600 w 3721396"/>
                  <a:gd name="connsiteY35" fmla="*/ 1339703 h 1360968"/>
                  <a:gd name="connsiteX36" fmla="*/ 3721396 w 3721396"/>
                  <a:gd name="connsiteY36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797442 w 3721396"/>
                  <a:gd name="connsiteY3" fmla="*/ 191386 h 1360968"/>
                  <a:gd name="connsiteX4" fmla="*/ 895933 w 3721396"/>
                  <a:gd name="connsiteY4" fmla="*/ 226681 h 1360968"/>
                  <a:gd name="connsiteX5" fmla="*/ 1084521 w 3721396"/>
                  <a:gd name="connsiteY5" fmla="*/ 180754 h 1360968"/>
                  <a:gd name="connsiteX6" fmla="*/ 1265275 w 3721396"/>
                  <a:gd name="connsiteY6" fmla="*/ 53163 h 1360968"/>
                  <a:gd name="connsiteX7" fmla="*/ 1392866 w 3721396"/>
                  <a:gd name="connsiteY7" fmla="*/ 0 h 1360968"/>
                  <a:gd name="connsiteX8" fmla="*/ 1541721 w 3721396"/>
                  <a:gd name="connsiteY8" fmla="*/ 10633 h 1360968"/>
                  <a:gd name="connsiteX9" fmla="*/ 1722475 w 3721396"/>
                  <a:gd name="connsiteY9" fmla="*/ 127591 h 1360968"/>
                  <a:gd name="connsiteX10" fmla="*/ 1796903 w 3721396"/>
                  <a:gd name="connsiteY10" fmla="*/ 170121 h 1360968"/>
                  <a:gd name="connsiteX11" fmla="*/ 1860698 w 3721396"/>
                  <a:gd name="connsiteY11" fmla="*/ 191386 h 1360968"/>
                  <a:gd name="connsiteX12" fmla="*/ 1892596 w 3721396"/>
                  <a:gd name="connsiteY12" fmla="*/ 202019 h 1360968"/>
                  <a:gd name="connsiteX13" fmla="*/ 1977656 w 3721396"/>
                  <a:gd name="connsiteY13" fmla="*/ 191386 h 1360968"/>
                  <a:gd name="connsiteX14" fmla="*/ 2105247 w 3721396"/>
                  <a:gd name="connsiteY14" fmla="*/ 127591 h 1360968"/>
                  <a:gd name="connsiteX15" fmla="*/ 2169042 w 3721396"/>
                  <a:gd name="connsiteY15" fmla="*/ 95693 h 1360968"/>
                  <a:gd name="connsiteX16" fmla="*/ 2200940 w 3721396"/>
                  <a:gd name="connsiteY16" fmla="*/ 74428 h 1360968"/>
                  <a:gd name="connsiteX17" fmla="*/ 2275368 w 3721396"/>
                  <a:gd name="connsiteY17" fmla="*/ 63796 h 1360968"/>
                  <a:gd name="connsiteX18" fmla="*/ 2434856 w 3721396"/>
                  <a:gd name="connsiteY18" fmla="*/ 85061 h 1360968"/>
                  <a:gd name="connsiteX19" fmla="*/ 2466754 w 3721396"/>
                  <a:gd name="connsiteY19" fmla="*/ 106326 h 1360968"/>
                  <a:gd name="connsiteX20" fmla="*/ 2594345 w 3721396"/>
                  <a:gd name="connsiteY20" fmla="*/ 255182 h 1360968"/>
                  <a:gd name="connsiteX21" fmla="*/ 2721935 w 3721396"/>
                  <a:gd name="connsiteY21" fmla="*/ 297712 h 1360968"/>
                  <a:gd name="connsiteX22" fmla="*/ 2860159 w 3721396"/>
                  <a:gd name="connsiteY22" fmla="*/ 318977 h 1360968"/>
                  <a:gd name="connsiteX23" fmla="*/ 2945219 w 3721396"/>
                  <a:gd name="connsiteY23" fmla="*/ 340242 h 1360968"/>
                  <a:gd name="connsiteX24" fmla="*/ 3030280 w 3721396"/>
                  <a:gd name="connsiteY24" fmla="*/ 393405 h 1360968"/>
                  <a:gd name="connsiteX25" fmla="*/ 3062177 w 3721396"/>
                  <a:gd name="connsiteY25" fmla="*/ 414670 h 1360968"/>
                  <a:gd name="connsiteX26" fmla="*/ 3104707 w 3721396"/>
                  <a:gd name="connsiteY26" fmla="*/ 478465 h 1360968"/>
                  <a:gd name="connsiteX27" fmla="*/ 3136605 w 3721396"/>
                  <a:gd name="connsiteY27" fmla="*/ 595424 h 1360968"/>
                  <a:gd name="connsiteX28" fmla="*/ 3189768 w 3721396"/>
                  <a:gd name="connsiteY28" fmla="*/ 723014 h 1360968"/>
                  <a:gd name="connsiteX29" fmla="*/ 3253563 w 3721396"/>
                  <a:gd name="connsiteY29" fmla="*/ 871870 h 1360968"/>
                  <a:gd name="connsiteX30" fmla="*/ 3349256 w 3721396"/>
                  <a:gd name="connsiteY30" fmla="*/ 1041991 h 1360968"/>
                  <a:gd name="connsiteX31" fmla="*/ 3370521 w 3721396"/>
                  <a:gd name="connsiteY31" fmla="*/ 1084521 h 1360968"/>
                  <a:gd name="connsiteX32" fmla="*/ 3413052 w 3721396"/>
                  <a:gd name="connsiteY32" fmla="*/ 1137684 h 1360968"/>
                  <a:gd name="connsiteX33" fmla="*/ 3455582 w 3721396"/>
                  <a:gd name="connsiteY33" fmla="*/ 1190847 h 1360968"/>
                  <a:gd name="connsiteX34" fmla="*/ 3572540 w 3721396"/>
                  <a:gd name="connsiteY34" fmla="*/ 1286540 h 1360968"/>
                  <a:gd name="connsiteX35" fmla="*/ 3657600 w 3721396"/>
                  <a:gd name="connsiteY35" fmla="*/ 1339703 h 1360968"/>
                  <a:gd name="connsiteX36" fmla="*/ 3721396 w 3721396"/>
                  <a:gd name="connsiteY36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797442 w 3721396"/>
                  <a:gd name="connsiteY3" fmla="*/ 191386 h 1360968"/>
                  <a:gd name="connsiteX4" fmla="*/ 895933 w 3721396"/>
                  <a:gd name="connsiteY4" fmla="*/ 226681 h 1360968"/>
                  <a:gd name="connsiteX5" fmla="*/ 1084521 w 3721396"/>
                  <a:gd name="connsiteY5" fmla="*/ 180754 h 1360968"/>
                  <a:gd name="connsiteX6" fmla="*/ 1265275 w 3721396"/>
                  <a:gd name="connsiteY6" fmla="*/ 53163 h 1360968"/>
                  <a:gd name="connsiteX7" fmla="*/ 1392866 w 3721396"/>
                  <a:gd name="connsiteY7" fmla="*/ 0 h 1360968"/>
                  <a:gd name="connsiteX8" fmla="*/ 1541721 w 3721396"/>
                  <a:gd name="connsiteY8" fmla="*/ 10633 h 1360968"/>
                  <a:gd name="connsiteX9" fmla="*/ 1722475 w 3721396"/>
                  <a:gd name="connsiteY9" fmla="*/ 127591 h 1360968"/>
                  <a:gd name="connsiteX10" fmla="*/ 1796903 w 3721396"/>
                  <a:gd name="connsiteY10" fmla="*/ 170121 h 1360968"/>
                  <a:gd name="connsiteX11" fmla="*/ 1860698 w 3721396"/>
                  <a:gd name="connsiteY11" fmla="*/ 191386 h 1360968"/>
                  <a:gd name="connsiteX12" fmla="*/ 1892596 w 3721396"/>
                  <a:gd name="connsiteY12" fmla="*/ 202019 h 1360968"/>
                  <a:gd name="connsiteX13" fmla="*/ 1977656 w 3721396"/>
                  <a:gd name="connsiteY13" fmla="*/ 191386 h 1360968"/>
                  <a:gd name="connsiteX14" fmla="*/ 2105247 w 3721396"/>
                  <a:gd name="connsiteY14" fmla="*/ 127591 h 1360968"/>
                  <a:gd name="connsiteX15" fmla="*/ 2169042 w 3721396"/>
                  <a:gd name="connsiteY15" fmla="*/ 95693 h 1360968"/>
                  <a:gd name="connsiteX16" fmla="*/ 2200940 w 3721396"/>
                  <a:gd name="connsiteY16" fmla="*/ 74428 h 1360968"/>
                  <a:gd name="connsiteX17" fmla="*/ 2275368 w 3721396"/>
                  <a:gd name="connsiteY17" fmla="*/ 63796 h 1360968"/>
                  <a:gd name="connsiteX18" fmla="*/ 2434856 w 3721396"/>
                  <a:gd name="connsiteY18" fmla="*/ 85061 h 1360968"/>
                  <a:gd name="connsiteX19" fmla="*/ 2466754 w 3721396"/>
                  <a:gd name="connsiteY19" fmla="*/ 106326 h 1360968"/>
                  <a:gd name="connsiteX20" fmla="*/ 2594345 w 3721396"/>
                  <a:gd name="connsiteY20" fmla="*/ 255182 h 1360968"/>
                  <a:gd name="connsiteX21" fmla="*/ 2721935 w 3721396"/>
                  <a:gd name="connsiteY21" fmla="*/ 297712 h 1360968"/>
                  <a:gd name="connsiteX22" fmla="*/ 2860159 w 3721396"/>
                  <a:gd name="connsiteY22" fmla="*/ 318977 h 1360968"/>
                  <a:gd name="connsiteX23" fmla="*/ 2945219 w 3721396"/>
                  <a:gd name="connsiteY23" fmla="*/ 340242 h 1360968"/>
                  <a:gd name="connsiteX24" fmla="*/ 3030280 w 3721396"/>
                  <a:gd name="connsiteY24" fmla="*/ 393405 h 1360968"/>
                  <a:gd name="connsiteX25" fmla="*/ 3062177 w 3721396"/>
                  <a:gd name="connsiteY25" fmla="*/ 414670 h 1360968"/>
                  <a:gd name="connsiteX26" fmla="*/ 3104707 w 3721396"/>
                  <a:gd name="connsiteY26" fmla="*/ 478465 h 1360968"/>
                  <a:gd name="connsiteX27" fmla="*/ 3136605 w 3721396"/>
                  <a:gd name="connsiteY27" fmla="*/ 595424 h 1360968"/>
                  <a:gd name="connsiteX28" fmla="*/ 3189768 w 3721396"/>
                  <a:gd name="connsiteY28" fmla="*/ 723014 h 1360968"/>
                  <a:gd name="connsiteX29" fmla="*/ 3253563 w 3721396"/>
                  <a:gd name="connsiteY29" fmla="*/ 871870 h 1360968"/>
                  <a:gd name="connsiteX30" fmla="*/ 3349256 w 3721396"/>
                  <a:gd name="connsiteY30" fmla="*/ 1041991 h 1360968"/>
                  <a:gd name="connsiteX31" fmla="*/ 3370521 w 3721396"/>
                  <a:gd name="connsiteY31" fmla="*/ 1084521 h 1360968"/>
                  <a:gd name="connsiteX32" fmla="*/ 3413052 w 3721396"/>
                  <a:gd name="connsiteY32" fmla="*/ 1137684 h 1360968"/>
                  <a:gd name="connsiteX33" fmla="*/ 3455582 w 3721396"/>
                  <a:gd name="connsiteY33" fmla="*/ 1190847 h 1360968"/>
                  <a:gd name="connsiteX34" fmla="*/ 3572540 w 3721396"/>
                  <a:gd name="connsiteY34" fmla="*/ 1286540 h 1360968"/>
                  <a:gd name="connsiteX35" fmla="*/ 3657600 w 3721396"/>
                  <a:gd name="connsiteY35" fmla="*/ 1339703 h 1360968"/>
                  <a:gd name="connsiteX36" fmla="*/ 3721396 w 3721396"/>
                  <a:gd name="connsiteY36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797442 w 3721396"/>
                  <a:gd name="connsiteY3" fmla="*/ 191386 h 1360968"/>
                  <a:gd name="connsiteX4" fmla="*/ 895933 w 3721396"/>
                  <a:gd name="connsiteY4" fmla="*/ 226681 h 1360968"/>
                  <a:gd name="connsiteX5" fmla="*/ 1084521 w 3721396"/>
                  <a:gd name="connsiteY5" fmla="*/ 180754 h 1360968"/>
                  <a:gd name="connsiteX6" fmla="*/ 1265275 w 3721396"/>
                  <a:gd name="connsiteY6" fmla="*/ 53163 h 1360968"/>
                  <a:gd name="connsiteX7" fmla="*/ 1392866 w 3721396"/>
                  <a:gd name="connsiteY7" fmla="*/ 0 h 1360968"/>
                  <a:gd name="connsiteX8" fmla="*/ 1541721 w 3721396"/>
                  <a:gd name="connsiteY8" fmla="*/ 10633 h 1360968"/>
                  <a:gd name="connsiteX9" fmla="*/ 1722475 w 3721396"/>
                  <a:gd name="connsiteY9" fmla="*/ 127591 h 1360968"/>
                  <a:gd name="connsiteX10" fmla="*/ 1796903 w 3721396"/>
                  <a:gd name="connsiteY10" fmla="*/ 170121 h 1360968"/>
                  <a:gd name="connsiteX11" fmla="*/ 1860698 w 3721396"/>
                  <a:gd name="connsiteY11" fmla="*/ 191386 h 1360968"/>
                  <a:gd name="connsiteX12" fmla="*/ 1892596 w 3721396"/>
                  <a:gd name="connsiteY12" fmla="*/ 202019 h 1360968"/>
                  <a:gd name="connsiteX13" fmla="*/ 1977656 w 3721396"/>
                  <a:gd name="connsiteY13" fmla="*/ 191386 h 1360968"/>
                  <a:gd name="connsiteX14" fmla="*/ 2105247 w 3721396"/>
                  <a:gd name="connsiteY14" fmla="*/ 127591 h 1360968"/>
                  <a:gd name="connsiteX15" fmla="*/ 2169042 w 3721396"/>
                  <a:gd name="connsiteY15" fmla="*/ 95693 h 1360968"/>
                  <a:gd name="connsiteX16" fmla="*/ 2200940 w 3721396"/>
                  <a:gd name="connsiteY16" fmla="*/ 74428 h 1360968"/>
                  <a:gd name="connsiteX17" fmla="*/ 2275368 w 3721396"/>
                  <a:gd name="connsiteY17" fmla="*/ 63796 h 1360968"/>
                  <a:gd name="connsiteX18" fmla="*/ 2434856 w 3721396"/>
                  <a:gd name="connsiteY18" fmla="*/ 85061 h 1360968"/>
                  <a:gd name="connsiteX19" fmla="*/ 2466754 w 3721396"/>
                  <a:gd name="connsiteY19" fmla="*/ 106326 h 1360968"/>
                  <a:gd name="connsiteX20" fmla="*/ 2594345 w 3721396"/>
                  <a:gd name="connsiteY20" fmla="*/ 255182 h 1360968"/>
                  <a:gd name="connsiteX21" fmla="*/ 2721935 w 3721396"/>
                  <a:gd name="connsiteY21" fmla="*/ 297712 h 1360968"/>
                  <a:gd name="connsiteX22" fmla="*/ 2860159 w 3721396"/>
                  <a:gd name="connsiteY22" fmla="*/ 318977 h 1360968"/>
                  <a:gd name="connsiteX23" fmla="*/ 2945219 w 3721396"/>
                  <a:gd name="connsiteY23" fmla="*/ 340242 h 1360968"/>
                  <a:gd name="connsiteX24" fmla="*/ 3030280 w 3721396"/>
                  <a:gd name="connsiteY24" fmla="*/ 393405 h 1360968"/>
                  <a:gd name="connsiteX25" fmla="*/ 3062177 w 3721396"/>
                  <a:gd name="connsiteY25" fmla="*/ 414670 h 1360968"/>
                  <a:gd name="connsiteX26" fmla="*/ 3104707 w 3721396"/>
                  <a:gd name="connsiteY26" fmla="*/ 478465 h 1360968"/>
                  <a:gd name="connsiteX27" fmla="*/ 3136605 w 3721396"/>
                  <a:gd name="connsiteY27" fmla="*/ 595424 h 1360968"/>
                  <a:gd name="connsiteX28" fmla="*/ 3189768 w 3721396"/>
                  <a:gd name="connsiteY28" fmla="*/ 723014 h 1360968"/>
                  <a:gd name="connsiteX29" fmla="*/ 3253563 w 3721396"/>
                  <a:gd name="connsiteY29" fmla="*/ 871870 h 1360968"/>
                  <a:gd name="connsiteX30" fmla="*/ 3349256 w 3721396"/>
                  <a:gd name="connsiteY30" fmla="*/ 1041991 h 1360968"/>
                  <a:gd name="connsiteX31" fmla="*/ 3370521 w 3721396"/>
                  <a:gd name="connsiteY31" fmla="*/ 1084521 h 1360968"/>
                  <a:gd name="connsiteX32" fmla="*/ 3413052 w 3721396"/>
                  <a:gd name="connsiteY32" fmla="*/ 1137684 h 1360968"/>
                  <a:gd name="connsiteX33" fmla="*/ 3455582 w 3721396"/>
                  <a:gd name="connsiteY33" fmla="*/ 1190847 h 1360968"/>
                  <a:gd name="connsiteX34" fmla="*/ 3572540 w 3721396"/>
                  <a:gd name="connsiteY34" fmla="*/ 1286540 h 1360968"/>
                  <a:gd name="connsiteX35" fmla="*/ 3657600 w 3721396"/>
                  <a:gd name="connsiteY35" fmla="*/ 1339703 h 1360968"/>
                  <a:gd name="connsiteX36" fmla="*/ 3721396 w 3721396"/>
                  <a:gd name="connsiteY36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541721 w 3721396"/>
                  <a:gd name="connsiteY7" fmla="*/ 10633 h 1360968"/>
                  <a:gd name="connsiteX8" fmla="*/ 1722475 w 3721396"/>
                  <a:gd name="connsiteY8" fmla="*/ 127591 h 1360968"/>
                  <a:gd name="connsiteX9" fmla="*/ 1796903 w 3721396"/>
                  <a:gd name="connsiteY9" fmla="*/ 170121 h 1360968"/>
                  <a:gd name="connsiteX10" fmla="*/ 1860698 w 3721396"/>
                  <a:gd name="connsiteY10" fmla="*/ 191386 h 1360968"/>
                  <a:gd name="connsiteX11" fmla="*/ 1892596 w 3721396"/>
                  <a:gd name="connsiteY11" fmla="*/ 202019 h 1360968"/>
                  <a:gd name="connsiteX12" fmla="*/ 1977656 w 3721396"/>
                  <a:gd name="connsiteY12" fmla="*/ 191386 h 1360968"/>
                  <a:gd name="connsiteX13" fmla="*/ 2105247 w 3721396"/>
                  <a:gd name="connsiteY13" fmla="*/ 127591 h 1360968"/>
                  <a:gd name="connsiteX14" fmla="*/ 2169042 w 3721396"/>
                  <a:gd name="connsiteY14" fmla="*/ 95693 h 1360968"/>
                  <a:gd name="connsiteX15" fmla="*/ 2200940 w 3721396"/>
                  <a:gd name="connsiteY15" fmla="*/ 74428 h 1360968"/>
                  <a:gd name="connsiteX16" fmla="*/ 2275368 w 3721396"/>
                  <a:gd name="connsiteY16" fmla="*/ 63796 h 1360968"/>
                  <a:gd name="connsiteX17" fmla="*/ 2434856 w 3721396"/>
                  <a:gd name="connsiteY17" fmla="*/ 85061 h 1360968"/>
                  <a:gd name="connsiteX18" fmla="*/ 2466754 w 3721396"/>
                  <a:gd name="connsiteY18" fmla="*/ 106326 h 1360968"/>
                  <a:gd name="connsiteX19" fmla="*/ 2594345 w 3721396"/>
                  <a:gd name="connsiteY19" fmla="*/ 255182 h 1360968"/>
                  <a:gd name="connsiteX20" fmla="*/ 2721935 w 3721396"/>
                  <a:gd name="connsiteY20" fmla="*/ 297712 h 1360968"/>
                  <a:gd name="connsiteX21" fmla="*/ 2860159 w 3721396"/>
                  <a:gd name="connsiteY21" fmla="*/ 318977 h 1360968"/>
                  <a:gd name="connsiteX22" fmla="*/ 2945219 w 3721396"/>
                  <a:gd name="connsiteY22" fmla="*/ 340242 h 1360968"/>
                  <a:gd name="connsiteX23" fmla="*/ 3030280 w 3721396"/>
                  <a:gd name="connsiteY23" fmla="*/ 393405 h 1360968"/>
                  <a:gd name="connsiteX24" fmla="*/ 3062177 w 3721396"/>
                  <a:gd name="connsiteY24" fmla="*/ 414670 h 1360968"/>
                  <a:gd name="connsiteX25" fmla="*/ 3104707 w 3721396"/>
                  <a:gd name="connsiteY25" fmla="*/ 478465 h 1360968"/>
                  <a:gd name="connsiteX26" fmla="*/ 3136605 w 3721396"/>
                  <a:gd name="connsiteY26" fmla="*/ 595424 h 1360968"/>
                  <a:gd name="connsiteX27" fmla="*/ 3189768 w 3721396"/>
                  <a:gd name="connsiteY27" fmla="*/ 723014 h 1360968"/>
                  <a:gd name="connsiteX28" fmla="*/ 3253563 w 3721396"/>
                  <a:gd name="connsiteY28" fmla="*/ 871870 h 1360968"/>
                  <a:gd name="connsiteX29" fmla="*/ 3349256 w 3721396"/>
                  <a:gd name="connsiteY29" fmla="*/ 1041991 h 1360968"/>
                  <a:gd name="connsiteX30" fmla="*/ 3370521 w 3721396"/>
                  <a:gd name="connsiteY30" fmla="*/ 1084521 h 1360968"/>
                  <a:gd name="connsiteX31" fmla="*/ 3413052 w 3721396"/>
                  <a:gd name="connsiteY31" fmla="*/ 1137684 h 1360968"/>
                  <a:gd name="connsiteX32" fmla="*/ 3455582 w 3721396"/>
                  <a:gd name="connsiteY32" fmla="*/ 1190847 h 1360968"/>
                  <a:gd name="connsiteX33" fmla="*/ 3572540 w 3721396"/>
                  <a:gd name="connsiteY33" fmla="*/ 1286540 h 1360968"/>
                  <a:gd name="connsiteX34" fmla="*/ 3657600 w 3721396"/>
                  <a:gd name="connsiteY34" fmla="*/ 1339703 h 1360968"/>
                  <a:gd name="connsiteX35" fmla="*/ 3721396 w 3721396"/>
                  <a:gd name="connsiteY35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541721 w 3721396"/>
                  <a:gd name="connsiteY7" fmla="*/ 10633 h 1360968"/>
                  <a:gd name="connsiteX8" fmla="*/ 1722475 w 3721396"/>
                  <a:gd name="connsiteY8" fmla="*/ 127591 h 1360968"/>
                  <a:gd name="connsiteX9" fmla="*/ 1796903 w 3721396"/>
                  <a:gd name="connsiteY9" fmla="*/ 170121 h 1360968"/>
                  <a:gd name="connsiteX10" fmla="*/ 1860698 w 3721396"/>
                  <a:gd name="connsiteY10" fmla="*/ 191386 h 1360968"/>
                  <a:gd name="connsiteX11" fmla="*/ 1892596 w 3721396"/>
                  <a:gd name="connsiteY11" fmla="*/ 202019 h 1360968"/>
                  <a:gd name="connsiteX12" fmla="*/ 1977656 w 3721396"/>
                  <a:gd name="connsiteY12" fmla="*/ 191386 h 1360968"/>
                  <a:gd name="connsiteX13" fmla="*/ 2105247 w 3721396"/>
                  <a:gd name="connsiteY13" fmla="*/ 127591 h 1360968"/>
                  <a:gd name="connsiteX14" fmla="*/ 2169042 w 3721396"/>
                  <a:gd name="connsiteY14" fmla="*/ 95693 h 1360968"/>
                  <a:gd name="connsiteX15" fmla="*/ 2200940 w 3721396"/>
                  <a:gd name="connsiteY15" fmla="*/ 74428 h 1360968"/>
                  <a:gd name="connsiteX16" fmla="*/ 2275368 w 3721396"/>
                  <a:gd name="connsiteY16" fmla="*/ 63796 h 1360968"/>
                  <a:gd name="connsiteX17" fmla="*/ 2434856 w 3721396"/>
                  <a:gd name="connsiteY17" fmla="*/ 85061 h 1360968"/>
                  <a:gd name="connsiteX18" fmla="*/ 2466754 w 3721396"/>
                  <a:gd name="connsiteY18" fmla="*/ 106326 h 1360968"/>
                  <a:gd name="connsiteX19" fmla="*/ 2594345 w 3721396"/>
                  <a:gd name="connsiteY19" fmla="*/ 255182 h 1360968"/>
                  <a:gd name="connsiteX20" fmla="*/ 2721935 w 3721396"/>
                  <a:gd name="connsiteY20" fmla="*/ 297712 h 1360968"/>
                  <a:gd name="connsiteX21" fmla="*/ 2860159 w 3721396"/>
                  <a:gd name="connsiteY21" fmla="*/ 318977 h 1360968"/>
                  <a:gd name="connsiteX22" fmla="*/ 2945219 w 3721396"/>
                  <a:gd name="connsiteY22" fmla="*/ 340242 h 1360968"/>
                  <a:gd name="connsiteX23" fmla="*/ 3030280 w 3721396"/>
                  <a:gd name="connsiteY23" fmla="*/ 393405 h 1360968"/>
                  <a:gd name="connsiteX24" fmla="*/ 3062177 w 3721396"/>
                  <a:gd name="connsiteY24" fmla="*/ 414670 h 1360968"/>
                  <a:gd name="connsiteX25" fmla="*/ 3104707 w 3721396"/>
                  <a:gd name="connsiteY25" fmla="*/ 478465 h 1360968"/>
                  <a:gd name="connsiteX26" fmla="*/ 3136605 w 3721396"/>
                  <a:gd name="connsiteY26" fmla="*/ 595424 h 1360968"/>
                  <a:gd name="connsiteX27" fmla="*/ 3189768 w 3721396"/>
                  <a:gd name="connsiteY27" fmla="*/ 723014 h 1360968"/>
                  <a:gd name="connsiteX28" fmla="*/ 3253563 w 3721396"/>
                  <a:gd name="connsiteY28" fmla="*/ 871870 h 1360968"/>
                  <a:gd name="connsiteX29" fmla="*/ 3349256 w 3721396"/>
                  <a:gd name="connsiteY29" fmla="*/ 1041991 h 1360968"/>
                  <a:gd name="connsiteX30" fmla="*/ 3370521 w 3721396"/>
                  <a:gd name="connsiteY30" fmla="*/ 1084521 h 1360968"/>
                  <a:gd name="connsiteX31" fmla="*/ 3413052 w 3721396"/>
                  <a:gd name="connsiteY31" fmla="*/ 1137684 h 1360968"/>
                  <a:gd name="connsiteX32" fmla="*/ 3455582 w 3721396"/>
                  <a:gd name="connsiteY32" fmla="*/ 1190847 h 1360968"/>
                  <a:gd name="connsiteX33" fmla="*/ 3572540 w 3721396"/>
                  <a:gd name="connsiteY33" fmla="*/ 1286540 h 1360968"/>
                  <a:gd name="connsiteX34" fmla="*/ 3657600 w 3721396"/>
                  <a:gd name="connsiteY34" fmla="*/ 1339703 h 1360968"/>
                  <a:gd name="connsiteX35" fmla="*/ 3721396 w 3721396"/>
                  <a:gd name="connsiteY35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722475 w 3721396"/>
                  <a:gd name="connsiteY7" fmla="*/ 127591 h 1360968"/>
                  <a:gd name="connsiteX8" fmla="*/ 1796903 w 3721396"/>
                  <a:gd name="connsiteY8" fmla="*/ 170121 h 1360968"/>
                  <a:gd name="connsiteX9" fmla="*/ 1860698 w 3721396"/>
                  <a:gd name="connsiteY9" fmla="*/ 191386 h 1360968"/>
                  <a:gd name="connsiteX10" fmla="*/ 1892596 w 3721396"/>
                  <a:gd name="connsiteY10" fmla="*/ 202019 h 1360968"/>
                  <a:gd name="connsiteX11" fmla="*/ 1977656 w 3721396"/>
                  <a:gd name="connsiteY11" fmla="*/ 191386 h 1360968"/>
                  <a:gd name="connsiteX12" fmla="*/ 2105247 w 3721396"/>
                  <a:gd name="connsiteY12" fmla="*/ 127591 h 1360968"/>
                  <a:gd name="connsiteX13" fmla="*/ 2169042 w 3721396"/>
                  <a:gd name="connsiteY13" fmla="*/ 95693 h 1360968"/>
                  <a:gd name="connsiteX14" fmla="*/ 2200940 w 3721396"/>
                  <a:gd name="connsiteY14" fmla="*/ 74428 h 1360968"/>
                  <a:gd name="connsiteX15" fmla="*/ 2275368 w 3721396"/>
                  <a:gd name="connsiteY15" fmla="*/ 63796 h 1360968"/>
                  <a:gd name="connsiteX16" fmla="*/ 2434856 w 3721396"/>
                  <a:gd name="connsiteY16" fmla="*/ 85061 h 1360968"/>
                  <a:gd name="connsiteX17" fmla="*/ 2466754 w 3721396"/>
                  <a:gd name="connsiteY17" fmla="*/ 106326 h 1360968"/>
                  <a:gd name="connsiteX18" fmla="*/ 2594345 w 3721396"/>
                  <a:gd name="connsiteY18" fmla="*/ 255182 h 1360968"/>
                  <a:gd name="connsiteX19" fmla="*/ 2721935 w 3721396"/>
                  <a:gd name="connsiteY19" fmla="*/ 297712 h 1360968"/>
                  <a:gd name="connsiteX20" fmla="*/ 2860159 w 3721396"/>
                  <a:gd name="connsiteY20" fmla="*/ 318977 h 1360968"/>
                  <a:gd name="connsiteX21" fmla="*/ 2945219 w 3721396"/>
                  <a:gd name="connsiteY21" fmla="*/ 340242 h 1360968"/>
                  <a:gd name="connsiteX22" fmla="*/ 3030280 w 3721396"/>
                  <a:gd name="connsiteY22" fmla="*/ 393405 h 1360968"/>
                  <a:gd name="connsiteX23" fmla="*/ 3062177 w 3721396"/>
                  <a:gd name="connsiteY23" fmla="*/ 414670 h 1360968"/>
                  <a:gd name="connsiteX24" fmla="*/ 3104707 w 3721396"/>
                  <a:gd name="connsiteY24" fmla="*/ 478465 h 1360968"/>
                  <a:gd name="connsiteX25" fmla="*/ 3136605 w 3721396"/>
                  <a:gd name="connsiteY25" fmla="*/ 595424 h 1360968"/>
                  <a:gd name="connsiteX26" fmla="*/ 3189768 w 3721396"/>
                  <a:gd name="connsiteY26" fmla="*/ 723014 h 1360968"/>
                  <a:gd name="connsiteX27" fmla="*/ 3253563 w 3721396"/>
                  <a:gd name="connsiteY27" fmla="*/ 871870 h 1360968"/>
                  <a:gd name="connsiteX28" fmla="*/ 3349256 w 3721396"/>
                  <a:gd name="connsiteY28" fmla="*/ 1041991 h 1360968"/>
                  <a:gd name="connsiteX29" fmla="*/ 3370521 w 3721396"/>
                  <a:gd name="connsiteY29" fmla="*/ 1084521 h 1360968"/>
                  <a:gd name="connsiteX30" fmla="*/ 3413052 w 3721396"/>
                  <a:gd name="connsiteY30" fmla="*/ 1137684 h 1360968"/>
                  <a:gd name="connsiteX31" fmla="*/ 3455582 w 3721396"/>
                  <a:gd name="connsiteY31" fmla="*/ 1190847 h 1360968"/>
                  <a:gd name="connsiteX32" fmla="*/ 3572540 w 3721396"/>
                  <a:gd name="connsiteY32" fmla="*/ 1286540 h 1360968"/>
                  <a:gd name="connsiteX33" fmla="*/ 3657600 w 3721396"/>
                  <a:gd name="connsiteY33" fmla="*/ 1339703 h 1360968"/>
                  <a:gd name="connsiteX34" fmla="*/ 3721396 w 3721396"/>
                  <a:gd name="connsiteY34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722475 w 3721396"/>
                  <a:gd name="connsiteY7" fmla="*/ 127591 h 1360968"/>
                  <a:gd name="connsiteX8" fmla="*/ 1796903 w 3721396"/>
                  <a:gd name="connsiteY8" fmla="*/ 170121 h 1360968"/>
                  <a:gd name="connsiteX9" fmla="*/ 1860698 w 3721396"/>
                  <a:gd name="connsiteY9" fmla="*/ 191386 h 1360968"/>
                  <a:gd name="connsiteX10" fmla="*/ 1892596 w 3721396"/>
                  <a:gd name="connsiteY10" fmla="*/ 202019 h 1360968"/>
                  <a:gd name="connsiteX11" fmla="*/ 1977656 w 3721396"/>
                  <a:gd name="connsiteY11" fmla="*/ 191386 h 1360968"/>
                  <a:gd name="connsiteX12" fmla="*/ 2105247 w 3721396"/>
                  <a:gd name="connsiteY12" fmla="*/ 127591 h 1360968"/>
                  <a:gd name="connsiteX13" fmla="*/ 2169042 w 3721396"/>
                  <a:gd name="connsiteY13" fmla="*/ 95693 h 1360968"/>
                  <a:gd name="connsiteX14" fmla="*/ 2200940 w 3721396"/>
                  <a:gd name="connsiteY14" fmla="*/ 74428 h 1360968"/>
                  <a:gd name="connsiteX15" fmla="*/ 2275368 w 3721396"/>
                  <a:gd name="connsiteY15" fmla="*/ 63796 h 1360968"/>
                  <a:gd name="connsiteX16" fmla="*/ 2434856 w 3721396"/>
                  <a:gd name="connsiteY16" fmla="*/ 85061 h 1360968"/>
                  <a:gd name="connsiteX17" fmla="*/ 2466754 w 3721396"/>
                  <a:gd name="connsiteY17" fmla="*/ 106326 h 1360968"/>
                  <a:gd name="connsiteX18" fmla="*/ 2594345 w 3721396"/>
                  <a:gd name="connsiteY18" fmla="*/ 255182 h 1360968"/>
                  <a:gd name="connsiteX19" fmla="*/ 2721935 w 3721396"/>
                  <a:gd name="connsiteY19" fmla="*/ 297712 h 1360968"/>
                  <a:gd name="connsiteX20" fmla="*/ 2860159 w 3721396"/>
                  <a:gd name="connsiteY20" fmla="*/ 318977 h 1360968"/>
                  <a:gd name="connsiteX21" fmla="*/ 2945219 w 3721396"/>
                  <a:gd name="connsiteY21" fmla="*/ 340242 h 1360968"/>
                  <a:gd name="connsiteX22" fmla="*/ 3030280 w 3721396"/>
                  <a:gd name="connsiteY22" fmla="*/ 393405 h 1360968"/>
                  <a:gd name="connsiteX23" fmla="*/ 3062177 w 3721396"/>
                  <a:gd name="connsiteY23" fmla="*/ 414670 h 1360968"/>
                  <a:gd name="connsiteX24" fmla="*/ 3104707 w 3721396"/>
                  <a:gd name="connsiteY24" fmla="*/ 478465 h 1360968"/>
                  <a:gd name="connsiteX25" fmla="*/ 3136605 w 3721396"/>
                  <a:gd name="connsiteY25" fmla="*/ 595424 h 1360968"/>
                  <a:gd name="connsiteX26" fmla="*/ 3189768 w 3721396"/>
                  <a:gd name="connsiteY26" fmla="*/ 723014 h 1360968"/>
                  <a:gd name="connsiteX27" fmla="*/ 3253563 w 3721396"/>
                  <a:gd name="connsiteY27" fmla="*/ 871870 h 1360968"/>
                  <a:gd name="connsiteX28" fmla="*/ 3349256 w 3721396"/>
                  <a:gd name="connsiteY28" fmla="*/ 1041991 h 1360968"/>
                  <a:gd name="connsiteX29" fmla="*/ 3370521 w 3721396"/>
                  <a:gd name="connsiteY29" fmla="*/ 1084521 h 1360968"/>
                  <a:gd name="connsiteX30" fmla="*/ 3413052 w 3721396"/>
                  <a:gd name="connsiteY30" fmla="*/ 1137684 h 1360968"/>
                  <a:gd name="connsiteX31" fmla="*/ 3455582 w 3721396"/>
                  <a:gd name="connsiteY31" fmla="*/ 1190847 h 1360968"/>
                  <a:gd name="connsiteX32" fmla="*/ 3572540 w 3721396"/>
                  <a:gd name="connsiteY32" fmla="*/ 1286540 h 1360968"/>
                  <a:gd name="connsiteX33" fmla="*/ 3657600 w 3721396"/>
                  <a:gd name="connsiteY33" fmla="*/ 1339703 h 1360968"/>
                  <a:gd name="connsiteX34" fmla="*/ 3721396 w 3721396"/>
                  <a:gd name="connsiteY34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722475 w 3721396"/>
                  <a:gd name="connsiteY7" fmla="*/ 127591 h 1360968"/>
                  <a:gd name="connsiteX8" fmla="*/ 1796903 w 3721396"/>
                  <a:gd name="connsiteY8" fmla="*/ 170121 h 1360968"/>
                  <a:gd name="connsiteX9" fmla="*/ 1892596 w 3721396"/>
                  <a:gd name="connsiteY9" fmla="*/ 202019 h 1360968"/>
                  <a:gd name="connsiteX10" fmla="*/ 1977656 w 3721396"/>
                  <a:gd name="connsiteY10" fmla="*/ 191386 h 1360968"/>
                  <a:gd name="connsiteX11" fmla="*/ 2105247 w 3721396"/>
                  <a:gd name="connsiteY11" fmla="*/ 127591 h 1360968"/>
                  <a:gd name="connsiteX12" fmla="*/ 2169042 w 3721396"/>
                  <a:gd name="connsiteY12" fmla="*/ 95693 h 1360968"/>
                  <a:gd name="connsiteX13" fmla="*/ 2200940 w 3721396"/>
                  <a:gd name="connsiteY13" fmla="*/ 74428 h 1360968"/>
                  <a:gd name="connsiteX14" fmla="*/ 2275368 w 3721396"/>
                  <a:gd name="connsiteY14" fmla="*/ 63796 h 1360968"/>
                  <a:gd name="connsiteX15" fmla="*/ 2434856 w 3721396"/>
                  <a:gd name="connsiteY15" fmla="*/ 85061 h 1360968"/>
                  <a:gd name="connsiteX16" fmla="*/ 2466754 w 3721396"/>
                  <a:gd name="connsiteY16" fmla="*/ 106326 h 1360968"/>
                  <a:gd name="connsiteX17" fmla="*/ 2594345 w 3721396"/>
                  <a:gd name="connsiteY17" fmla="*/ 255182 h 1360968"/>
                  <a:gd name="connsiteX18" fmla="*/ 2721935 w 3721396"/>
                  <a:gd name="connsiteY18" fmla="*/ 297712 h 1360968"/>
                  <a:gd name="connsiteX19" fmla="*/ 2860159 w 3721396"/>
                  <a:gd name="connsiteY19" fmla="*/ 318977 h 1360968"/>
                  <a:gd name="connsiteX20" fmla="*/ 2945219 w 3721396"/>
                  <a:gd name="connsiteY20" fmla="*/ 340242 h 1360968"/>
                  <a:gd name="connsiteX21" fmla="*/ 3030280 w 3721396"/>
                  <a:gd name="connsiteY21" fmla="*/ 393405 h 1360968"/>
                  <a:gd name="connsiteX22" fmla="*/ 3062177 w 3721396"/>
                  <a:gd name="connsiteY22" fmla="*/ 414670 h 1360968"/>
                  <a:gd name="connsiteX23" fmla="*/ 3104707 w 3721396"/>
                  <a:gd name="connsiteY23" fmla="*/ 478465 h 1360968"/>
                  <a:gd name="connsiteX24" fmla="*/ 3136605 w 3721396"/>
                  <a:gd name="connsiteY24" fmla="*/ 595424 h 1360968"/>
                  <a:gd name="connsiteX25" fmla="*/ 3189768 w 3721396"/>
                  <a:gd name="connsiteY25" fmla="*/ 723014 h 1360968"/>
                  <a:gd name="connsiteX26" fmla="*/ 3253563 w 3721396"/>
                  <a:gd name="connsiteY26" fmla="*/ 871870 h 1360968"/>
                  <a:gd name="connsiteX27" fmla="*/ 3349256 w 3721396"/>
                  <a:gd name="connsiteY27" fmla="*/ 1041991 h 1360968"/>
                  <a:gd name="connsiteX28" fmla="*/ 3370521 w 3721396"/>
                  <a:gd name="connsiteY28" fmla="*/ 1084521 h 1360968"/>
                  <a:gd name="connsiteX29" fmla="*/ 3413052 w 3721396"/>
                  <a:gd name="connsiteY29" fmla="*/ 1137684 h 1360968"/>
                  <a:gd name="connsiteX30" fmla="*/ 3455582 w 3721396"/>
                  <a:gd name="connsiteY30" fmla="*/ 1190847 h 1360968"/>
                  <a:gd name="connsiteX31" fmla="*/ 3572540 w 3721396"/>
                  <a:gd name="connsiteY31" fmla="*/ 1286540 h 1360968"/>
                  <a:gd name="connsiteX32" fmla="*/ 3657600 w 3721396"/>
                  <a:gd name="connsiteY32" fmla="*/ 1339703 h 1360968"/>
                  <a:gd name="connsiteX33" fmla="*/ 3721396 w 3721396"/>
                  <a:gd name="connsiteY33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722475 w 3721396"/>
                  <a:gd name="connsiteY7" fmla="*/ 127591 h 1360968"/>
                  <a:gd name="connsiteX8" fmla="*/ 1892596 w 3721396"/>
                  <a:gd name="connsiteY8" fmla="*/ 202019 h 1360968"/>
                  <a:gd name="connsiteX9" fmla="*/ 1977656 w 3721396"/>
                  <a:gd name="connsiteY9" fmla="*/ 191386 h 1360968"/>
                  <a:gd name="connsiteX10" fmla="*/ 2105247 w 3721396"/>
                  <a:gd name="connsiteY10" fmla="*/ 127591 h 1360968"/>
                  <a:gd name="connsiteX11" fmla="*/ 2169042 w 3721396"/>
                  <a:gd name="connsiteY11" fmla="*/ 95693 h 1360968"/>
                  <a:gd name="connsiteX12" fmla="*/ 2200940 w 3721396"/>
                  <a:gd name="connsiteY12" fmla="*/ 74428 h 1360968"/>
                  <a:gd name="connsiteX13" fmla="*/ 2275368 w 3721396"/>
                  <a:gd name="connsiteY13" fmla="*/ 63796 h 1360968"/>
                  <a:gd name="connsiteX14" fmla="*/ 2434856 w 3721396"/>
                  <a:gd name="connsiteY14" fmla="*/ 85061 h 1360968"/>
                  <a:gd name="connsiteX15" fmla="*/ 2466754 w 3721396"/>
                  <a:gd name="connsiteY15" fmla="*/ 106326 h 1360968"/>
                  <a:gd name="connsiteX16" fmla="*/ 2594345 w 3721396"/>
                  <a:gd name="connsiteY16" fmla="*/ 255182 h 1360968"/>
                  <a:gd name="connsiteX17" fmla="*/ 2721935 w 3721396"/>
                  <a:gd name="connsiteY17" fmla="*/ 297712 h 1360968"/>
                  <a:gd name="connsiteX18" fmla="*/ 2860159 w 3721396"/>
                  <a:gd name="connsiteY18" fmla="*/ 318977 h 1360968"/>
                  <a:gd name="connsiteX19" fmla="*/ 2945219 w 3721396"/>
                  <a:gd name="connsiteY19" fmla="*/ 340242 h 1360968"/>
                  <a:gd name="connsiteX20" fmla="*/ 3030280 w 3721396"/>
                  <a:gd name="connsiteY20" fmla="*/ 393405 h 1360968"/>
                  <a:gd name="connsiteX21" fmla="*/ 3062177 w 3721396"/>
                  <a:gd name="connsiteY21" fmla="*/ 414670 h 1360968"/>
                  <a:gd name="connsiteX22" fmla="*/ 3104707 w 3721396"/>
                  <a:gd name="connsiteY22" fmla="*/ 478465 h 1360968"/>
                  <a:gd name="connsiteX23" fmla="*/ 3136605 w 3721396"/>
                  <a:gd name="connsiteY23" fmla="*/ 595424 h 1360968"/>
                  <a:gd name="connsiteX24" fmla="*/ 3189768 w 3721396"/>
                  <a:gd name="connsiteY24" fmla="*/ 723014 h 1360968"/>
                  <a:gd name="connsiteX25" fmla="*/ 3253563 w 3721396"/>
                  <a:gd name="connsiteY25" fmla="*/ 871870 h 1360968"/>
                  <a:gd name="connsiteX26" fmla="*/ 3349256 w 3721396"/>
                  <a:gd name="connsiteY26" fmla="*/ 1041991 h 1360968"/>
                  <a:gd name="connsiteX27" fmla="*/ 3370521 w 3721396"/>
                  <a:gd name="connsiteY27" fmla="*/ 1084521 h 1360968"/>
                  <a:gd name="connsiteX28" fmla="*/ 3413052 w 3721396"/>
                  <a:gd name="connsiteY28" fmla="*/ 1137684 h 1360968"/>
                  <a:gd name="connsiteX29" fmla="*/ 3455582 w 3721396"/>
                  <a:gd name="connsiteY29" fmla="*/ 1190847 h 1360968"/>
                  <a:gd name="connsiteX30" fmla="*/ 3572540 w 3721396"/>
                  <a:gd name="connsiteY30" fmla="*/ 1286540 h 1360968"/>
                  <a:gd name="connsiteX31" fmla="*/ 3657600 w 3721396"/>
                  <a:gd name="connsiteY31" fmla="*/ 1339703 h 1360968"/>
                  <a:gd name="connsiteX32" fmla="*/ 3721396 w 3721396"/>
                  <a:gd name="connsiteY32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105247 w 3721396"/>
                  <a:gd name="connsiteY9" fmla="*/ 127591 h 1360968"/>
                  <a:gd name="connsiteX10" fmla="*/ 2169042 w 3721396"/>
                  <a:gd name="connsiteY10" fmla="*/ 95693 h 1360968"/>
                  <a:gd name="connsiteX11" fmla="*/ 2200940 w 3721396"/>
                  <a:gd name="connsiteY11" fmla="*/ 74428 h 1360968"/>
                  <a:gd name="connsiteX12" fmla="*/ 2275368 w 3721396"/>
                  <a:gd name="connsiteY12" fmla="*/ 63796 h 1360968"/>
                  <a:gd name="connsiteX13" fmla="*/ 2434856 w 3721396"/>
                  <a:gd name="connsiteY13" fmla="*/ 85061 h 1360968"/>
                  <a:gd name="connsiteX14" fmla="*/ 2466754 w 3721396"/>
                  <a:gd name="connsiteY14" fmla="*/ 106326 h 1360968"/>
                  <a:gd name="connsiteX15" fmla="*/ 2594345 w 3721396"/>
                  <a:gd name="connsiteY15" fmla="*/ 255182 h 1360968"/>
                  <a:gd name="connsiteX16" fmla="*/ 2721935 w 3721396"/>
                  <a:gd name="connsiteY16" fmla="*/ 297712 h 1360968"/>
                  <a:gd name="connsiteX17" fmla="*/ 2860159 w 3721396"/>
                  <a:gd name="connsiteY17" fmla="*/ 318977 h 1360968"/>
                  <a:gd name="connsiteX18" fmla="*/ 2945219 w 3721396"/>
                  <a:gd name="connsiteY18" fmla="*/ 340242 h 1360968"/>
                  <a:gd name="connsiteX19" fmla="*/ 3030280 w 3721396"/>
                  <a:gd name="connsiteY19" fmla="*/ 393405 h 1360968"/>
                  <a:gd name="connsiteX20" fmla="*/ 3062177 w 3721396"/>
                  <a:gd name="connsiteY20" fmla="*/ 414670 h 1360968"/>
                  <a:gd name="connsiteX21" fmla="*/ 3104707 w 3721396"/>
                  <a:gd name="connsiteY21" fmla="*/ 478465 h 1360968"/>
                  <a:gd name="connsiteX22" fmla="*/ 3136605 w 3721396"/>
                  <a:gd name="connsiteY22" fmla="*/ 595424 h 1360968"/>
                  <a:gd name="connsiteX23" fmla="*/ 3189768 w 3721396"/>
                  <a:gd name="connsiteY23" fmla="*/ 723014 h 1360968"/>
                  <a:gd name="connsiteX24" fmla="*/ 3253563 w 3721396"/>
                  <a:gd name="connsiteY24" fmla="*/ 871870 h 1360968"/>
                  <a:gd name="connsiteX25" fmla="*/ 3349256 w 3721396"/>
                  <a:gd name="connsiteY25" fmla="*/ 1041991 h 1360968"/>
                  <a:gd name="connsiteX26" fmla="*/ 3370521 w 3721396"/>
                  <a:gd name="connsiteY26" fmla="*/ 1084521 h 1360968"/>
                  <a:gd name="connsiteX27" fmla="*/ 3413052 w 3721396"/>
                  <a:gd name="connsiteY27" fmla="*/ 1137684 h 1360968"/>
                  <a:gd name="connsiteX28" fmla="*/ 3455582 w 3721396"/>
                  <a:gd name="connsiteY28" fmla="*/ 1190847 h 1360968"/>
                  <a:gd name="connsiteX29" fmla="*/ 3572540 w 3721396"/>
                  <a:gd name="connsiteY29" fmla="*/ 1286540 h 1360968"/>
                  <a:gd name="connsiteX30" fmla="*/ 3657600 w 3721396"/>
                  <a:gd name="connsiteY30" fmla="*/ 1339703 h 1360968"/>
                  <a:gd name="connsiteX31" fmla="*/ 3721396 w 3721396"/>
                  <a:gd name="connsiteY31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105247 w 3721396"/>
                  <a:gd name="connsiteY9" fmla="*/ 127591 h 1360968"/>
                  <a:gd name="connsiteX10" fmla="*/ 2169042 w 3721396"/>
                  <a:gd name="connsiteY10" fmla="*/ 95693 h 1360968"/>
                  <a:gd name="connsiteX11" fmla="*/ 2200940 w 3721396"/>
                  <a:gd name="connsiteY11" fmla="*/ 74428 h 1360968"/>
                  <a:gd name="connsiteX12" fmla="*/ 2275368 w 3721396"/>
                  <a:gd name="connsiteY12" fmla="*/ 63796 h 1360968"/>
                  <a:gd name="connsiteX13" fmla="*/ 2434856 w 3721396"/>
                  <a:gd name="connsiteY13" fmla="*/ 85061 h 1360968"/>
                  <a:gd name="connsiteX14" fmla="*/ 2466754 w 3721396"/>
                  <a:gd name="connsiteY14" fmla="*/ 106326 h 1360968"/>
                  <a:gd name="connsiteX15" fmla="*/ 2594345 w 3721396"/>
                  <a:gd name="connsiteY15" fmla="*/ 255182 h 1360968"/>
                  <a:gd name="connsiteX16" fmla="*/ 2721935 w 3721396"/>
                  <a:gd name="connsiteY16" fmla="*/ 297712 h 1360968"/>
                  <a:gd name="connsiteX17" fmla="*/ 2860159 w 3721396"/>
                  <a:gd name="connsiteY17" fmla="*/ 318977 h 1360968"/>
                  <a:gd name="connsiteX18" fmla="*/ 2945219 w 3721396"/>
                  <a:gd name="connsiteY18" fmla="*/ 340242 h 1360968"/>
                  <a:gd name="connsiteX19" fmla="*/ 3030280 w 3721396"/>
                  <a:gd name="connsiteY19" fmla="*/ 393405 h 1360968"/>
                  <a:gd name="connsiteX20" fmla="*/ 3062177 w 3721396"/>
                  <a:gd name="connsiteY20" fmla="*/ 414670 h 1360968"/>
                  <a:gd name="connsiteX21" fmla="*/ 3104707 w 3721396"/>
                  <a:gd name="connsiteY21" fmla="*/ 478465 h 1360968"/>
                  <a:gd name="connsiteX22" fmla="*/ 3136605 w 3721396"/>
                  <a:gd name="connsiteY22" fmla="*/ 595424 h 1360968"/>
                  <a:gd name="connsiteX23" fmla="*/ 3189768 w 3721396"/>
                  <a:gd name="connsiteY23" fmla="*/ 723014 h 1360968"/>
                  <a:gd name="connsiteX24" fmla="*/ 3253563 w 3721396"/>
                  <a:gd name="connsiteY24" fmla="*/ 871870 h 1360968"/>
                  <a:gd name="connsiteX25" fmla="*/ 3349256 w 3721396"/>
                  <a:gd name="connsiteY25" fmla="*/ 1041991 h 1360968"/>
                  <a:gd name="connsiteX26" fmla="*/ 3370521 w 3721396"/>
                  <a:gd name="connsiteY26" fmla="*/ 1084521 h 1360968"/>
                  <a:gd name="connsiteX27" fmla="*/ 3413052 w 3721396"/>
                  <a:gd name="connsiteY27" fmla="*/ 1137684 h 1360968"/>
                  <a:gd name="connsiteX28" fmla="*/ 3455582 w 3721396"/>
                  <a:gd name="connsiteY28" fmla="*/ 1190847 h 1360968"/>
                  <a:gd name="connsiteX29" fmla="*/ 3572540 w 3721396"/>
                  <a:gd name="connsiteY29" fmla="*/ 1286540 h 1360968"/>
                  <a:gd name="connsiteX30" fmla="*/ 3657600 w 3721396"/>
                  <a:gd name="connsiteY30" fmla="*/ 1339703 h 1360968"/>
                  <a:gd name="connsiteX31" fmla="*/ 3721396 w 3721396"/>
                  <a:gd name="connsiteY31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105247 w 3721396"/>
                  <a:gd name="connsiteY9" fmla="*/ 127591 h 1360968"/>
                  <a:gd name="connsiteX10" fmla="*/ 2169042 w 3721396"/>
                  <a:gd name="connsiteY10" fmla="*/ 95693 h 1360968"/>
                  <a:gd name="connsiteX11" fmla="*/ 2200940 w 3721396"/>
                  <a:gd name="connsiteY11" fmla="*/ 74428 h 1360968"/>
                  <a:gd name="connsiteX12" fmla="*/ 2275368 w 3721396"/>
                  <a:gd name="connsiteY12" fmla="*/ 63796 h 1360968"/>
                  <a:gd name="connsiteX13" fmla="*/ 2434856 w 3721396"/>
                  <a:gd name="connsiteY13" fmla="*/ 85061 h 1360968"/>
                  <a:gd name="connsiteX14" fmla="*/ 2466754 w 3721396"/>
                  <a:gd name="connsiteY14" fmla="*/ 106326 h 1360968"/>
                  <a:gd name="connsiteX15" fmla="*/ 2594345 w 3721396"/>
                  <a:gd name="connsiteY15" fmla="*/ 255182 h 1360968"/>
                  <a:gd name="connsiteX16" fmla="*/ 2721935 w 3721396"/>
                  <a:gd name="connsiteY16" fmla="*/ 297712 h 1360968"/>
                  <a:gd name="connsiteX17" fmla="*/ 2860159 w 3721396"/>
                  <a:gd name="connsiteY17" fmla="*/ 318977 h 1360968"/>
                  <a:gd name="connsiteX18" fmla="*/ 2945219 w 3721396"/>
                  <a:gd name="connsiteY18" fmla="*/ 340242 h 1360968"/>
                  <a:gd name="connsiteX19" fmla="*/ 3030280 w 3721396"/>
                  <a:gd name="connsiteY19" fmla="*/ 393405 h 1360968"/>
                  <a:gd name="connsiteX20" fmla="*/ 3062177 w 3721396"/>
                  <a:gd name="connsiteY20" fmla="*/ 414670 h 1360968"/>
                  <a:gd name="connsiteX21" fmla="*/ 3104707 w 3721396"/>
                  <a:gd name="connsiteY21" fmla="*/ 478465 h 1360968"/>
                  <a:gd name="connsiteX22" fmla="*/ 3136605 w 3721396"/>
                  <a:gd name="connsiteY22" fmla="*/ 595424 h 1360968"/>
                  <a:gd name="connsiteX23" fmla="*/ 3189768 w 3721396"/>
                  <a:gd name="connsiteY23" fmla="*/ 723014 h 1360968"/>
                  <a:gd name="connsiteX24" fmla="*/ 3253563 w 3721396"/>
                  <a:gd name="connsiteY24" fmla="*/ 871870 h 1360968"/>
                  <a:gd name="connsiteX25" fmla="*/ 3349256 w 3721396"/>
                  <a:gd name="connsiteY25" fmla="*/ 1041991 h 1360968"/>
                  <a:gd name="connsiteX26" fmla="*/ 3370521 w 3721396"/>
                  <a:gd name="connsiteY26" fmla="*/ 1084521 h 1360968"/>
                  <a:gd name="connsiteX27" fmla="*/ 3413052 w 3721396"/>
                  <a:gd name="connsiteY27" fmla="*/ 1137684 h 1360968"/>
                  <a:gd name="connsiteX28" fmla="*/ 3455582 w 3721396"/>
                  <a:gd name="connsiteY28" fmla="*/ 1190847 h 1360968"/>
                  <a:gd name="connsiteX29" fmla="*/ 3572540 w 3721396"/>
                  <a:gd name="connsiteY29" fmla="*/ 1286540 h 1360968"/>
                  <a:gd name="connsiteX30" fmla="*/ 3657600 w 3721396"/>
                  <a:gd name="connsiteY30" fmla="*/ 1339703 h 1360968"/>
                  <a:gd name="connsiteX31" fmla="*/ 3721396 w 3721396"/>
                  <a:gd name="connsiteY31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105247 w 3721396"/>
                  <a:gd name="connsiteY9" fmla="*/ 127591 h 1360968"/>
                  <a:gd name="connsiteX10" fmla="*/ 2169042 w 3721396"/>
                  <a:gd name="connsiteY10" fmla="*/ 95693 h 1360968"/>
                  <a:gd name="connsiteX11" fmla="*/ 2275368 w 3721396"/>
                  <a:gd name="connsiteY11" fmla="*/ 63796 h 1360968"/>
                  <a:gd name="connsiteX12" fmla="*/ 2434856 w 3721396"/>
                  <a:gd name="connsiteY12" fmla="*/ 85061 h 1360968"/>
                  <a:gd name="connsiteX13" fmla="*/ 2466754 w 3721396"/>
                  <a:gd name="connsiteY13" fmla="*/ 106326 h 1360968"/>
                  <a:gd name="connsiteX14" fmla="*/ 2594345 w 3721396"/>
                  <a:gd name="connsiteY14" fmla="*/ 255182 h 1360968"/>
                  <a:gd name="connsiteX15" fmla="*/ 2721935 w 3721396"/>
                  <a:gd name="connsiteY15" fmla="*/ 297712 h 1360968"/>
                  <a:gd name="connsiteX16" fmla="*/ 2860159 w 3721396"/>
                  <a:gd name="connsiteY16" fmla="*/ 318977 h 1360968"/>
                  <a:gd name="connsiteX17" fmla="*/ 2945219 w 3721396"/>
                  <a:gd name="connsiteY17" fmla="*/ 340242 h 1360968"/>
                  <a:gd name="connsiteX18" fmla="*/ 3030280 w 3721396"/>
                  <a:gd name="connsiteY18" fmla="*/ 393405 h 1360968"/>
                  <a:gd name="connsiteX19" fmla="*/ 3062177 w 3721396"/>
                  <a:gd name="connsiteY19" fmla="*/ 414670 h 1360968"/>
                  <a:gd name="connsiteX20" fmla="*/ 3104707 w 3721396"/>
                  <a:gd name="connsiteY20" fmla="*/ 478465 h 1360968"/>
                  <a:gd name="connsiteX21" fmla="*/ 3136605 w 3721396"/>
                  <a:gd name="connsiteY21" fmla="*/ 595424 h 1360968"/>
                  <a:gd name="connsiteX22" fmla="*/ 3189768 w 3721396"/>
                  <a:gd name="connsiteY22" fmla="*/ 723014 h 1360968"/>
                  <a:gd name="connsiteX23" fmla="*/ 3253563 w 3721396"/>
                  <a:gd name="connsiteY23" fmla="*/ 871870 h 1360968"/>
                  <a:gd name="connsiteX24" fmla="*/ 3349256 w 3721396"/>
                  <a:gd name="connsiteY24" fmla="*/ 1041991 h 1360968"/>
                  <a:gd name="connsiteX25" fmla="*/ 3370521 w 3721396"/>
                  <a:gd name="connsiteY25" fmla="*/ 1084521 h 1360968"/>
                  <a:gd name="connsiteX26" fmla="*/ 3413052 w 3721396"/>
                  <a:gd name="connsiteY26" fmla="*/ 1137684 h 1360968"/>
                  <a:gd name="connsiteX27" fmla="*/ 3455582 w 3721396"/>
                  <a:gd name="connsiteY27" fmla="*/ 1190847 h 1360968"/>
                  <a:gd name="connsiteX28" fmla="*/ 3572540 w 3721396"/>
                  <a:gd name="connsiteY28" fmla="*/ 1286540 h 1360968"/>
                  <a:gd name="connsiteX29" fmla="*/ 3657600 w 3721396"/>
                  <a:gd name="connsiteY29" fmla="*/ 1339703 h 1360968"/>
                  <a:gd name="connsiteX30" fmla="*/ 3721396 w 3721396"/>
                  <a:gd name="connsiteY30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105247 w 3721396"/>
                  <a:gd name="connsiteY9" fmla="*/ 127591 h 1360968"/>
                  <a:gd name="connsiteX10" fmla="*/ 2275368 w 3721396"/>
                  <a:gd name="connsiteY10" fmla="*/ 63796 h 1360968"/>
                  <a:gd name="connsiteX11" fmla="*/ 2434856 w 3721396"/>
                  <a:gd name="connsiteY11" fmla="*/ 85061 h 1360968"/>
                  <a:gd name="connsiteX12" fmla="*/ 2466754 w 3721396"/>
                  <a:gd name="connsiteY12" fmla="*/ 106326 h 1360968"/>
                  <a:gd name="connsiteX13" fmla="*/ 2594345 w 3721396"/>
                  <a:gd name="connsiteY13" fmla="*/ 255182 h 1360968"/>
                  <a:gd name="connsiteX14" fmla="*/ 2721935 w 3721396"/>
                  <a:gd name="connsiteY14" fmla="*/ 297712 h 1360968"/>
                  <a:gd name="connsiteX15" fmla="*/ 2860159 w 3721396"/>
                  <a:gd name="connsiteY15" fmla="*/ 318977 h 1360968"/>
                  <a:gd name="connsiteX16" fmla="*/ 2945219 w 3721396"/>
                  <a:gd name="connsiteY16" fmla="*/ 340242 h 1360968"/>
                  <a:gd name="connsiteX17" fmla="*/ 3030280 w 3721396"/>
                  <a:gd name="connsiteY17" fmla="*/ 393405 h 1360968"/>
                  <a:gd name="connsiteX18" fmla="*/ 3062177 w 3721396"/>
                  <a:gd name="connsiteY18" fmla="*/ 414670 h 1360968"/>
                  <a:gd name="connsiteX19" fmla="*/ 3104707 w 3721396"/>
                  <a:gd name="connsiteY19" fmla="*/ 478465 h 1360968"/>
                  <a:gd name="connsiteX20" fmla="*/ 3136605 w 3721396"/>
                  <a:gd name="connsiteY20" fmla="*/ 595424 h 1360968"/>
                  <a:gd name="connsiteX21" fmla="*/ 3189768 w 3721396"/>
                  <a:gd name="connsiteY21" fmla="*/ 723014 h 1360968"/>
                  <a:gd name="connsiteX22" fmla="*/ 3253563 w 3721396"/>
                  <a:gd name="connsiteY22" fmla="*/ 871870 h 1360968"/>
                  <a:gd name="connsiteX23" fmla="*/ 3349256 w 3721396"/>
                  <a:gd name="connsiteY23" fmla="*/ 1041991 h 1360968"/>
                  <a:gd name="connsiteX24" fmla="*/ 3370521 w 3721396"/>
                  <a:gd name="connsiteY24" fmla="*/ 1084521 h 1360968"/>
                  <a:gd name="connsiteX25" fmla="*/ 3413052 w 3721396"/>
                  <a:gd name="connsiteY25" fmla="*/ 1137684 h 1360968"/>
                  <a:gd name="connsiteX26" fmla="*/ 3455582 w 3721396"/>
                  <a:gd name="connsiteY26" fmla="*/ 1190847 h 1360968"/>
                  <a:gd name="connsiteX27" fmla="*/ 3572540 w 3721396"/>
                  <a:gd name="connsiteY27" fmla="*/ 1286540 h 1360968"/>
                  <a:gd name="connsiteX28" fmla="*/ 3657600 w 3721396"/>
                  <a:gd name="connsiteY28" fmla="*/ 1339703 h 1360968"/>
                  <a:gd name="connsiteX29" fmla="*/ 3721396 w 3721396"/>
                  <a:gd name="connsiteY29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34856 w 3721396"/>
                  <a:gd name="connsiteY10" fmla="*/ 85061 h 1360968"/>
                  <a:gd name="connsiteX11" fmla="*/ 2466754 w 3721396"/>
                  <a:gd name="connsiteY11" fmla="*/ 106326 h 1360968"/>
                  <a:gd name="connsiteX12" fmla="*/ 2594345 w 3721396"/>
                  <a:gd name="connsiteY12" fmla="*/ 255182 h 1360968"/>
                  <a:gd name="connsiteX13" fmla="*/ 2721935 w 3721396"/>
                  <a:gd name="connsiteY13" fmla="*/ 297712 h 1360968"/>
                  <a:gd name="connsiteX14" fmla="*/ 2860159 w 3721396"/>
                  <a:gd name="connsiteY14" fmla="*/ 318977 h 1360968"/>
                  <a:gd name="connsiteX15" fmla="*/ 2945219 w 3721396"/>
                  <a:gd name="connsiteY15" fmla="*/ 340242 h 1360968"/>
                  <a:gd name="connsiteX16" fmla="*/ 3030280 w 3721396"/>
                  <a:gd name="connsiteY16" fmla="*/ 393405 h 1360968"/>
                  <a:gd name="connsiteX17" fmla="*/ 3062177 w 3721396"/>
                  <a:gd name="connsiteY17" fmla="*/ 414670 h 1360968"/>
                  <a:gd name="connsiteX18" fmla="*/ 3104707 w 3721396"/>
                  <a:gd name="connsiteY18" fmla="*/ 478465 h 1360968"/>
                  <a:gd name="connsiteX19" fmla="*/ 3136605 w 3721396"/>
                  <a:gd name="connsiteY19" fmla="*/ 595424 h 1360968"/>
                  <a:gd name="connsiteX20" fmla="*/ 3189768 w 3721396"/>
                  <a:gd name="connsiteY20" fmla="*/ 723014 h 1360968"/>
                  <a:gd name="connsiteX21" fmla="*/ 3253563 w 3721396"/>
                  <a:gd name="connsiteY21" fmla="*/ 871870 h 1360968"/>
                  <a:gd name="connsiteX22" fmla="*/ 3349256 w 3721396"/>
                  <a:gd name="connsiteY22" fmla="*/ 1041991 h 1360968"/>
                  <a:gd name="connsiteX23" fmla="*/ 3370521 w 3721396"/>
                  <a:gd name="connsiteY23" fmla="*/ 1084521 h 1360968"/>
                  <a:gd name="connsiteX24" fmla="*/ 3413052 w 3721396"/>
                  <a:gd name="connsiteY24" fmla="*/ 1137684 h 1360968"/>
                  <a:gd name="connsiteX25" fmla="*/ 3455582 w 3721396"/>
                  <a:gd name="connsiteY25" fmla="*/ 1190847 h 1360968"/>
                  <a:gd name="connsiteX26" fmla="*/ 3572540 w 3721396"/>
                  <a:gd name="connsiteY26" fmla="*/ 1286540 h 1360968"/>
                  <a:gd name="connsiteX27" fmla="*/ 3657600 w 3721396"/>
                  <a:gd name="connsiteY27" fmla="*/ 1339703 h 1360968"/>
                  <a:gd name="connsiteX28" fmla="*/ 3721396 w 3721396"/>
                  <a:gd name="connsiteY28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594345 w 3721396"/>
                  <a:gd name="connsiteY11" fmla="*/ 255182 h 1360968"/>
                  <a:gd name="connsiteX12" fmla="*/ 2721935 w 3721396"/>
                  <a:gd name="connsiteY12" fmla="*/ 297712 h 1360968"/>
                  <a:gd name="connsiteX13" fmla="*/ 2860159 w 3721396"/>
                  <a:gd name="connsiteY13" fmla="*/ 318977 h 1360968"/>
                  <a:gd name="connsiteX14" fmla="*/ 2945219 w 3721396"/>
                  <a:gd name="connsiteY14" fmla="*/ 340242 h 1360968"/>
                  <a:gd name="connsiteX15" fmla="*/ 3030280 w 3721396"/>
                  <a:gd name="connsiteY15" fmla="*/ 393405 h 1360968"/>
                  <a:gd name="connsiteX16" fmla="*/ 3062177 w 3721396"/>
                  <a:gd name="connsiteY16" fmla="*/ 414670 h 1360968"/>
                  <a:gd name="connsiteX17" fmla="*/ 3104707 w 3721396"/>
                  <a:gd name="connsiteY17" fmla="*/ 478465 h 1360968"/>
                  <a:gd name="connsiteX18" fmla="*/ 3136605 w 3721396"/>
                  <a:gd name="connsiteY18" fmla="*/ 595424 h 1360968"/>
                  <a:gd name="connsiteX19" fmla="*/ 3189768 w 3721396"/>
                  <a:gd name="connsiteY19" fmla="*/ 723014 h 1360968"/>
                  <a:gd name="connsiteX20" fmla="*/ 3253563 w 3721396"/>
                  <a:gd name="connsiteY20" fmla="*/ 871870 h 1360968"/>
                  <a:gd name="connsiteX21" fmla="*/ 3349256 w 3721396"/>
                  <a:gd name="connsiteY21" fmla="*/ 1041991 h 1360968"/>
                  <a:gd name="connsiteX22" fmla="*/ 3370521 w 3721396"/>
                  <a:gd name="connsiteY22" fmla="*/ 1084521 h 1360968"/>
                  <a:gd name="connsiteX23" fmla="*/ 3413052 w 3721396"/>
                  <a:gd name="connsiteY23" fmla="*/ 1137684 h 1360968"/>
                  <a:gd name="connsiteX24" fmla="*/ 3455582 w 3721396"/>
                  <a:gd name="connsiteY24" fmla="*/ 1190847 h 1360968"/>
                  <a:gd name="connsiteX25" fmla="*/ 3572540 w 3721396"/>
                  <a:gd name="connsiteY25" fmla="*/ 1286540 h 1360968"/>
                  <a:gd name="connsiteX26" fmla="*/ 3657600 w 3721396"/>
                  <a:gd name="connsiteY26" fmla="*/ 1339703 h 1360968"/>
                  <a:gd name="connsiteX27" fmla="*/ 3721396 w 3721396"/>
                  <a:gd name="connsiteY27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2860159 w 3721396"/>
                  <a:gd name="connsiteY12" fmla="*/ 318977 h 1360968"/>
                  <a:gd name="connsiteX13" fmla="*/ 2945219 w 3721396"/>
                  <a:gd name="connsiteY13" fmla="*/ 340242 h 1360968"/>
                  <a:gd name="connsiteX14" fmla="*/ 3030280 w 3721396"/>
                  <a:gd name="connsiteY14" fmla="*/ 393405 h 1360968"/>
                  <a:gd name="connsiteX15" fmla="*/ 3062177 w 3721396"/>
                  <a:gd name="connsiteY15" fmla="*/ 414670 h 1360968"/>
                  <a:gd name="connsiteX16" fmla="*/ 3104707 w 3721396"/>
                  <a:gd name="connsiteY16" fmla="*/ 478465 h 1360968"/>
                  <a:gd name="connsiteX17" fmla="*/ 3136605 w 3721396"/>
                  <a:gd name="connsiteY17" fmla="*/ 595424 h 1360968"/>
                  <a:gd name="connsiteX18" fmla="*/ 3189768 w 3721396"/>
                  <a:gd name="connsiteY18" fmla="*/ 723014 h 1360968"/>
                  <a:gd name="connsiteX19" fmla="*/ 3253563 w 3721396"/>
                  <a:gd name="connsiteY19" fmla="*/ 871870 h 1360968"/>
                  <a:gd name="connsiteX20" fmla="*/ 3349256 w 3721396"/>
                  <a:gd name="connsiteY20" fmla="*/ 1041991 h 1360968"/>
                  <a:gd name="connsiteX21" fmla="*/ 3370521 w 3721396"/>
                  <a:gd name="connsiteY21" fmla="*/ 1084521 h 1360968"/>
                  <a:gd name="connsiteX22" fmla="*/ 3413052 w 3721396"/>
                  <a:gd name="connsiteY22" fmla="*/ 1137684 h 1360968"/>
                  <a:gd name="connsiteX23" fmla="*/ 3455582 w 3721396"/>
                  <a:gd name="connsiteY23" fmla="*/ 1190847 h 1360968"/>
                  <a:gd name="connsiteX24" fmla="*/ 3572540 w 3721396"/>
                  <a:gd name="connsiteY24" fmla="*/ 1286540 h 1360968"/>
                  <a:gd name="connsiteX25" fmla="*/ 3657600 w 3721396"/>
                  <a:gd name="connsiteY25" fmla="*/ 1339703 h 1360968"/>
                  <a:gd name="connsiteX26" fmla="*/ 3721396 w 3721396"/>
                  <a:gd name="connsiteY26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2860159 w 3721396"/>
                  <a:gd name="connsiteY12" fmla="*/ 318977 h 1360968"/>
                  <a:gd name="connsiteX13" fmla="*/ 2945219 w 3721396"/>
                  <a:gd name="connsiteY13" fmla="*/ 340242 h 1360968"/>
                  <a:gd name="connsiteX14" fmla="*/ 3030280 w 3721396"/>
                  <a:gd name="connsiteY14" fmla="*/ 393405 h 1360968"/>
                  <a:gd name="connsiteX15" fmla="*/ 3062177 w 3721396"/>
                  <a:gd name="connsiteY15" fmla="*/ 414670 h 1360968"/>
                  <a:gd name="connsiteX16" fmla="*/ 3104707 w 3721396"/>
                  <a:gd name="connsiteY16" fmla="*/ 478465 h 1360968"/>
                  <a:gd name="connsiteX17" fmla="*/ 3136605 w 3721396"/>
                  <a:gd name="connsiteY17" fmla="*/ 595424 h 1360968"/>
                  <a:gd name="connsiteX18" fmla="*/ 3189768 w 3721396"/>
                  <a:gd name="connsiteY18" fmla="*/ 723014 h 1360968"/>
                  <a:gd name="connsiteX19" fmla="*/ 3253563 w 3721396"/>
                  <a:gd name="connsiteY19" fmla="*/ 871870 h 1360968"/>
                  <a:gd name="connsiteX20" fmla="*/ 3349256 w 3721396"/>
                  <a:gd name="connsiteY20" fmla="*/ 1041991 h 1360968"/>
                  <a:gd name="connsiteX21" fmla="*/ 3370521 w 3721396"/>
                  <a:gd name="connsiteY21" fmla="*/ 1084521 h 1360968"/>
                  <a:gd name="connsiteX22" fmla="*/ 3413052 w 3721396"/>
                  <a:gd name="connsiteY22" fmla="*/ 1137684 h 1360968"/>
                  <a:gd name="connsiteX23" fmla="*/ 3455582 w 3721396"/>
                  <a:gd name="connsiteY23" fmla="*/ 1190847 h 1360968"/>
                  <a:gd name="connsiteX24" fmla="*/ 3572540 w 3721396"/>
                  <a:gd name="connsiteY24" fmla="*/ 1286540 h 1360968"/>
                  <a:gd name="connsiteX25" fmla="*/ 3657600 w 3721396"/>
                  <a:gd name="connsiteY25" fmla="*/ 1339703 h 1360968"/>
                  <a:gd name="connsiteX26" fmla="*/ 3721396 w 3721396"/>
                  <a:gd name="connsiteY26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2860159 w 3721396"/>
                  <a:gd name="connsiteY12" fmla="*/ 318977 h 1360968"/>
                  <a:gd name="connsiteX13" fmla="*/ 3030280 w 3721396"/>
                  <a:gd name="connsiteY13" fmla="*/ 393405 h 1360968"/>
                  <a:gd name="connsiteX14" fmla="*/ 3062177 w 3721396"/>
                  <a:gd name="connsiteY14" fmla="*/ 414670 h 1360968"/>
                  <a:gd name="connsiteX15" fmla="*/ 3104707 w 3721396"/>
                  <a:gd name="connsiteY15" fmla="*/ 478465 h 1360968"/>
                  <a:gd name="connsiteX16" fmla="*/ 3136605 w 3721396"/>
                  <a:gd name="connsiteY16" fmla="*/ 595424 h 1360968"/>
                  <a:gd name="connsiteX17" fmla="*/ 3189768 w 3721396"/>
                  <a:gd name="connsiteY17" fmla="*/ 723014 h 1360968"/>
                  <a:gd name="connsiteX18" fmla="*/ 3253563 w 3721396"/>
                  <a:gd name="connsiteY18" fmla="*/ 871870 h 1360968"/>
                  <a:gd name="connsiteX19" fmla="*/ 3349256 w 3721396"/>
                  <a:gd name="connsiteY19" fmla="*/ 1041991 h 1360968"/>
                  <a:gd name="connsiteX20" fmla="*/ 3370521 w 3721396"/>
                  <a:gd name="connsiteY20" fmla="*/ 1084521 h 1360968"/>
                  <a:gd name="connsiteX21" fmla="*/ 3413052 w 3721396"/>
                  <a:gd name="connsiteY21" fmla="*/ 1137684 h 1360968"/>
                  <a:gd name="connsiteX22" fmla="*/ 3455582 w 3721396"/>
                  <a:gd name="connsiteY22" fmla="*/ 1190847 h 1360968"/>
                  <a:gd name="connsiteX23" fmla="*/ 3572540 w 3721396"/>
                  <a:gd name="connsiteY23" fmla="*/ 1286540 h 1360968"/>
                  <a:gd name="connsiteX24" fmla="*/ 3657600 w 3721396"/>
                  <a:gd name="connsiteY24" fmla="*/ 1339703 h 1360968"/>
                  <a:gd name="connsiteX25" fmla="*/ 3721396 w 3721396"/>
                  <a:gd name="connsiteY25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030280 w 3721396"/>
                  <a:gd name="connsiteY12" fmla="*/ 393405 h 1360968"/>
                  <a:gd name="connsiteX13" fmla="*/ 3062177 w 3721396"/>
                  <a:gd name="connsiteY13" fmla="*/ 414670 h 1360968"/>
                  <a:gd name="connsiteX14" fmla="*/ 3104707 w 3721396"/>
                  <a:gd name="connsiteY14" fmla="*/ 478465 h 1360968"/>
                  <a:gd name="connsiteX15" fmla="*/ 3136605 w 3721396"/>
                  <a:gd name="connsiteY15" fmla="*/ 595424 h 1360968"/>
                  <a:gd name="connsiteX16" fmla="*/ 3189768 w 3721396"/>
                  <a:gd name="connsiteY16" fmla="*/ 723014 h 1360968"/>
                  <a:gd name="connsiteX17" fmla="*/ 3253563 w 3721396"/>
                  <a:gd name="connsiteY17" fmla="*/ 871870 h 1360968"/>
                  <a:gd name="connsiteX18" fmla="*/ 3349256 w 3721396"/>
                  <a:gd name="connsiteY18" fmla="*/ 1041991 h 1360968"/>
                  <a:gd name="connsiteX19" fmla="*/ 3370521 w 3721396"/>
                  <a:gd name="connsiteY19" fmla="*/ 1084521 h 1360968"/>
                  <a:gd name="connsiteX20" fmla="*/ 3413052 w 3721396"/>
                  <a:gd name="connsiteY20" fmla="*/ 1137684 h 1360968"/>
                  <a:gd name="connsiteX21" fmla="*/ 3455582 w 3721396"/>
                  <a:gd name="connsiteY21" fmla="*/ 1190847 h 1360968"/>
                  <a:gd name="connsiteX22" fmla="*/ 3572540 w 3721396"/>
                  <a:gd name="connsiteY22" fmla="*/ 1286540 h 1360968"/>
                  <a:gd name="connsiteX23" fmla="*/ 3657600 w 3721396"/>
                  <a:gd name="connsiteY23" fmla="*/ 1339703 h 1360968"/>
                  <a:gd name="connsiteX24" fmla="*/ 3721396 w 3721396"/>
                  <a:gd name="connsiteY24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062177 w 3721396"/>
                  <a:gd name="connsiteY12" fmla="*/ 414670 h 1360968"/>
                  <a:gd name="connsiteX13" fmla="*/ 3104707 w 3721396"/>
                  <a:gd name="connsiteY13" fmla="*/ 478465 h 1360968"/>
                  <a:gd name="connsiteX14" fmla="*/ 3136605 w 3721396"/>
                  <a:gd name="connsiteY14" fmla="*/ 595424 h 1360968"/>
                  <a:gd name="connsiteX15" fmla="*/ 3189768 w 3721396"/>
                  <a:gd name="connsiteY15" fmla="*/ 723014 h 1360968"/>
                  <a:gd name="connsiteX16" fmla="*/ 3253563 w 3721396"/>
                  <a:gd name="connsiteY16" fmla="*/ 871870 h 1360968"/>
                  <a:gd name="connsiteX17" fmla="*/ 3349256 w 3721396"/>
                  <a:gd name="connsiteY17" fmla="*/ 1041991 h 1360968"/>
                  <a:gd name="connsiteX18" fmla="*/ 3370521 w 3721396"/>
                  <a:gd name="connsiteY18" fmla="*/ 1084521 h 1360968"/>
                  <a:gd name="connsiteX19" fmla="*/ 3413052 w 3721396"/>
                  <a:gd name="connsiteY19" fmla="*/ 1137684 h 1360968"/>
                  <a:gd name="connsiteX20" fmla="*/ 3455582 w 3721396"/>
                  <a:gd name="connsiteY20" fmla="*/ 1190847 h 1360968"/>
                  <a:gd name="connsiteX21" fmla="*/ 3572540 w 3721396"/>
                  <a:gd name="connsiteY21" fmla="*/ 1286540 h 1360968"/>
                  <a:gd name="connsiteX22" fmla="*/ 3657600 w 3721396"/>
                  <a:gd name="connsiteY22" fmla="*/ 1339703 h 1360968"/>
                  <a:gd name="connsiteX23" fmla="*/ 3721396 w 3721396"/>
                  <a:gd name="connsiteY23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062177 w 3721396"/>
                  <a:gd name="connsiteY12" fmla="*/ 414670 h 1360968"/>
                  <a:gd name="connsiteX13" fmla="*/ 3104707 w 3721396"/>
                  <a:gd name="connsiteY13" fmla="*/ 478465 h 1360968"/>
                  <a:gd name="connsiteX14" fmla="*/ 3136605 w 3721396"/>
                  <a:gd name="connsiteY14" fmla="*/ 595424 h 1360968"/>
                  <a:gd name="connsiteX15" fmla="*/ 3189768 w 3721396"/>
                  <a:gd name="connsiteY15" fmla="*/ 723014 h 1360968"/>
                  <a:gd name="connsiteX16" fmla="*/ 3253563 w 3721396"/>
                  <a:gd name="connsiteY16" fmla="*/ 871870 h 1360968"/>
                  <a:gd name="connsiteX17" fmla="*/ 3349256 w 3721396"/>
                  <a:gd name="connsiteY17" fmla="*/ 1041991 h 1360968"/>
                  <a:gd name="connsiteX18" fmla="*/ 3370521 w 3721396"/>
                  <a:gd name="connsiteY18" fmla="*/ 1084521 h 1360968"/>
                  <a:gd name="connsiteX19" fmla="*/ 3413052 w 3721396"/>
                  <a:gd name="connsiteY19" fmla="*/ 1137684 h 1360968"/>
                  <a:gd name="connsiteX20" fmla="*/ 3455582 w 3721396"/>
                  <a:gd name="connsiteY20" fmla="*/ 1190847 h 1360968"/>
                  <a:gd name="connsiteX21" fmla="*/ 3572540 w 3721396"/>
                  <a:gd name="connsiteY21" fmla="*/ 1286540 h 1360968"/>
                  <a:gd name="connsiteX22" fmla="*/ 3657600 w 3721396"/>
                  <a:gd name="connsiteY22" fmla="*/ 1339703 h 1360968"/>
                  <a:gd name="connsiteX23" fmla="*/ 3721396 w 3721396"/>
                  <a:gd name="connsiteY23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062177 w 3721396"/>
                  <a:gd name="connsiteY12" fmla="*/ 414670 h 1360968"/>
                  <a:gd name="connsiteX13" fmla="*/ 3104707 w 3721396"/>
                  <a:gd name="connsiteY13" fmla="*/ 478465 h 1360968"/>
                  <a:gd name="connsiteX14" fmla="*/ 3189768 w 3721396"/>
                  <a:gd name="connsiteY14" fmla="*/ 723014 h 1360968"/>
                  <a:gd name="connsiteX15" fmla="*/ 3253563 w 3721396"/>
                  <a:gd name="connsiteY15" fmla="*/ 871870 h 1360968"/>
                  <a:gd name="connsiteX16" fmla="*/ 3349256 w 3721396"/>
                  <a:gd name="connsiteY16" fmla="*/ 1041991 h 1360968"/>
                  <a:gd name="connsiteX17" fmla="*/ 3370521 w 3721396"/>
                  <a:gd name="connsiteY17" fmla="*/ 1084521 h 1360968"/>
                  <a:gd name="connsiteX18" fmla="*/ 3413052 w 3721396"/>
                  <a:gd name="connsiteY18" fmla="*/ 1137684 h 1360968"/>
                  <a:gd name="connsiteX19" fmla="*/ 3455582 w 3721396"/>
                  <a:gd name="connsiteY19" fmla="*/ 1190847 h 1360968"/>
                  <a:gd name="connsiteX20" fmla="*/ 3572540 w 3721396"/>
                  <a:gd name="connsiteY20" fmla="*/ 1286540 h 1360968"/>
                  <a:gd name="connsiteX21" fmla="*/ 3657600 w 3721396"/>
                  <a:gd name="connsiteY21" fmla="*/ 1339703 h 1360968"/>
                  <a:gd name="connsiteX22" fmla="*/ 3721396 w 3721396"/>
                  <a:gd name="connsiteY22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062177 w 3721396"/>
                  <a:gd name="connsiteY12" fmla="*/ 414670 h 1360968"/>
                  <a:gd name="connsiteX13" fmla="*/ 3104707 w 3721396"/>
                  <a:gd name="connsiteY13" fmla="*/ 478465 h 1360968"/>
                  <a:gd name="connsiteX14" fmla="*/ 3253563 w 3721396"/>
                  <a:gd name="connsiteY14" fmla="*/ 871870 h 1360968"/>
                  <a:gd name="connsiteX15" fmla="*/ 3349256 w 3721396"/>
                  <a:gd name="connsiteY15" fmla="*/ 1041991 h 1360968"/>
                  <a:gd name="connsiteX16" fmla="*/ 3370521 w 3721396"/>
                  <a:gd name="connsiteY16" fmla="*/ 1084521 h 1360968"/>
                  <a:gd name="connsiteX17" fmla="*/ 3413052 w 3721396"/>
                  <a:gd name="connsiteY17" fmla="*/ 1137684 h 1360968"/>
                  <a:gd name="connsiteX18" fmla="*/ 3455582 w 3721396"/>
                  <a:gd name="connsiteY18" fmla="*/ 1190847 h 1360968"/>
                  <a:gd name="connsiteX19" fmla="*/ 3572540 w 3721396"/>
                  <a:gd name="connsiteY19" fmla="*/ 1286540 h 1360968"/>
                  <a:gd name="connsiteX20" fmla="*/ 3657600 w 3721396"/>
                  <a:gd name="connsiteY20" fmla="*/ 1339703 h 1360968"/>
                  <a:gd name="connsiteX21" fmla="*/ 3721396 w 3721396"/>
                  <a:gd name="connsiteY21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062177 w 3721396"/>
                  <a:gd name="connsiteY12" fmla="*/ 414670 h 1360968"/>
                  <a:gd name="connsiteX13" fmla="*/ 3104707 w 3721396"/>
                  <a:gd name="connsiteY13" fmla="*/ 478465 h 1360968"/>
                  <a:gd name="connsiteX14" fmla="*/ 3349256 w 3721396"/>
                  <a:gd name="connsiteY14" fmla="*/ 1041991 h 1360968"/>
                  <a:gd name="connsiteX15" fmla="*/ 3370521 w 3721396"/>
                  <a:gd name="connsiteY15" fmla="*/ 1084521 h 1360968"/>
                  <a:gd name="connsiteX16" fmla="*/ 3413052 w 3721396"/>
                  <a:gd name="connsiteY16" fmla="*/ 1137684 h 1360968"/>
                  <a:gd name="connsiteX17" fmla="*/ 3455582 w 3721396"/>
                  <a:gd name="connsiteY17" fmla="*/ 1190847 h 1360968"/>
                  <a:gd name="connsiteX18" fmla="*/ 3572540 w 3721396"/>
                  <a:gd name="connsiteY18" fmla="*/ 1286540 h 1360968"/>
                  <a:gd name="connsiteX19" fmla="*/ 3657600 w 3721396"/>
                  <a:gd name="connsiteY19" fmla="*/ 1339703 h 1360968"/>
                  <a:gd name="connsiteX20" fmla="*/ 3721396 w 3721396"/>
                  <a:gd name="connsiteY20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062177 w 3721396"/>
                  <a:gd name="connsiteY12" fmla="*/ 414670 h 1360968"/>
                  <a:gd name="connsiteX13" fmla="*/ 3104707 w 3721396"/>
                  <a:gd name="connsiteY13" fmla="*/ 478465 h 1360968"/>
                  <a:gd name="connsiteX14" fmla="*/ 3349256 w 3721396"/>
                  <a:gd name="connsiteY14" fmla="*/ 1041991 h 1360968"/>
                  <a:gd name="connsiteX15" fmla="*/ 3370521 w 3721396"/>
                  <a:gd name="connsiteY15" fmla="*/ 1084521 h 1360968"/>
                  <a:gd name="connsiteX16" fmla="*/ 3413052 w 3721396"/>
                  <a:gd name="connsiteY16" fmla="*/ 1137684 h 1360968"/>
                  <a:gd name="connsiteX17" fmla="*/ 3455582 w 3721396"/>
                  <a:gd name="connsiteY17" fmla="*/ 1190847 h 1360968"/>
                  <a:gd name="connsiteX18" fmla="*/ 3572540 w 3721396"/>
                  <a:gd name="connsiteY18" fmla="*/ 1286540 h 1360968"/>
                  <a:gd name="connsiteX19" fmla="*/ 3657600 w 3721396"/>
                  <a:gd name="connsiteY19" fmla="*/ 1339703 h 1360968"/>
                  <a:gd name="connsiteX20" fmla="*/ 3721396 w 3721396"/>
                  <a:gd name="connsiteY20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104707 w 3721396"/>
                  <a:gd name="connsiteY12" fmla="*/ 478465 h 1360968"/>
                  <a:gd name="connsiteX13" fmla="*/ 3349256 w 3721396"/>
                  <a:gd name="connsiteY13" fmla="*/ 1041991 h 1360968"/>
                  <a:gd name="connsiteX14" fmla="*/ 3370521 w 3721396"/>
                  <a:gd name="connsiteY14" fmla="*/ 1084521 h 1360968"/>
                  <a:gd name="connsiteX15" fmla="*/ 3413052 w 3721396"/>
                  <a:gd name="connsiteY15" fmla="*/ 1137684 h 1360968"/>
                  <a:gd name="connsiteX16" fmla="*/ 3455582 w 3721396"/>
                  <a:gd name="connsiteY16" fmla="*/ 1190847 h 1360968"/>
                  <a:gd name="connsiteX17" fmla="*/ 3572540 w 3721396"/>
                  <a:gd name="connsiteY17" fmla="*/ 1286540 h 1360968"/>
                  <a:gd name="connsiteX18" fmla="*/ 3657600 w 3721396"/>
                  <a:gd name="connsiteY18" fmla="*/ 1339703 h 1360968"/>
                  <a:gd name="connsiteX19" fmla="*/ 3721396 w 3721396"/>
                  <a:gd name="connsiteY19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104707 w 3721396"/>
                  <a:gd name="connsiteY12" fmla="*/ 478465 h 1360968"/>
                  <a:gd name="connsiteX13" fmla="*/ 3349256 w 3721396"/>
                  <a:gd name="connsiteY13" fmla="*/ 1041991 h 1360968"/>
                  <a:gd name="connsiteX14" fmla="*/ 3370521 w 3721396"/>
                  <a:gd name="connsiteY14" fmla="*/ 1084521 h 1360968"/>
                  <a:gd name="connsiteX15" fmla="*/ 3455582 w 3721396"/>
                  <a:gd name="connsiteY15" fmla="*/ 1190847 h 1360968"/>
                  <a:gd name="connsiteX16" fmla="*/ 3572540 w 3721396"/>
                  <a:gd name="connsiteY16" fmla="*/ 1286540 h 1360968"/>
                  <a:gd name="connsiteX17" fmla="*/ 3657600 w 3721396"/>
                  <a:gd name="connsiteY17" fmla="*/ 1339703 h 1360968"/>
                  <a:gd name="connsiteX18" fmla="*/ 3721396 w 3721396"/>
                  <a:gd name="connsiteY18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104707 w 3721396"/>
                  <a:gd name="connsiteY12" fmla="*/ 478465 h 1360968"/>
                  <a:gd name="connsiteX13" fmla="*/ 3349256 w 3721396"/>
                  <a:gd name="connsiteY13" fmla="*/ 1041991 h 1360968"/>
                  <a:gd name="connsiteX14" fmla="*/ 3455582 w 3721396"/>
                  <a:gd name="connsiteY14" fmla="*/ 1190847 h 1360968"/>
                  <a:gd name="connsiteX15" fmla="*/ 3572540 w 3721396"/>
                  <a:gd name="connsiteY15" fmla="*/ 1286540 h 1360968"/>
                  <a:gd name="connsiteX16" fmla="*/ 3657600 w 3721396"/>
                  <a:gd name="connsiteY16" fmla="*/ 1339703 h 1360968"/>
                  <a:gd name="connsiteX17" fmla="*/ 3721396 w 3721396"/>
                  <a:gd name="connsiteY17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104707 w 3721396"/>
                  <a:gd name="connsiteY12" fmla="*/ 478465 h 1360968"/>
                  <a:gd name="connsiteX13" fmla="*/ 3349256 w 3721396"/>
                  <a:gd name="connsiteY13" fmla="*/ 1041991 h 1360968"/>
                  <a:gd name="connsiteX14" fmla="*/ 3455582 w 3721396"/>
                  <a:gd name="connsiteY14" fmla="*/ 1190847 h 1360968"/>
                  <a:gd name="connsiteX15" fmla="*/ 3657600 w 3721396"/>
                  <a:gd name="connsiteY15" fmla="*/ 1339703 h 1360968"/>
                  <a:gd name="connsiteX16" fmla="*/ 3721396 w 3721396"/>
                  <a:gd name="connsiteY16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104707 w 3721396"/>
                  <a:gd name="connsiteY12" fmla="*/ 478465 h 1360968"/>
                  <a:gd name="connsiteX13" fmla="*/ 3349256 w 3721396"/>
                  <a:gd name="connsiteY13" fmla="*/ 1041991 h 1360968"/>
                  <a:gd name="connsiteX14" fmla="*/ 3455582 w 3721396"/>
                  <a:gd name="connsiteY14" fmla="*/ 1190847 h 1360968"/>
                  <a:gd name="connsiteX15" fmla="*/ 3721396 w 3721396"/>
                  <a:gd name="connsiteY15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104707 w 3721396"/>
                  <a:gd name="connsiteY12" fmla="*/ 478465 h 1360968"/>
                  <a:gd name="connsiteX13" fmla="*/ 3349256 w 3721396"/>
                  <a:gd name="connsiteY13" fmla="*/ 1041991 h 1360968"/>
                  <a:gd name="connsiteX14" fmla="*/ 3455582 w 3721396"/>
                  <a:gd name="connsiteY14" fmla="*/ 1190847 h 1360968"/>
                  <a:gd name="connsiteX15" fmla="*/ 3721396 w 3721396"/>
                  <a:gd name="connsiteY15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104707 w 3721396"/>
                  <a:gd name="connsiteY12" fmla="*/ 478465 h 1360968"/>
                  <a:gd name="connsiteX13" fmla="*/ 3349256 w 3721396"/>
                  <a:gd name="connsiteY13" fmla="*/ 1041991 h 1360968"/>
                  <a:gd name="connsiteX14" fmla="*/ 3721396 w 3721396"/>
                  <a:gd name="connsiteY14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104707 w 3721396"/>
                  <a:gd name="connsiteY12" fmla="*/ 478465 h 1360968"/>
                  <a:gd name="connsiteX13" fmla="*/ 3349256 w 3721396"/>
                  <a:gd name="connsiteY13" fmla="*/ 1041991 h 1360968"/>
                  <a:gd name="connsiteX14" fmla="*/ 3721396 w 3721396"/>
                  <a:gd name="connsiteY14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104707 w 3721396"/>
                  <a:gd name="connsiteY12" fmla="*/ 478465 h 1360968"/>
                  <a:gd name="connsiteX13" fmla="*/ 3349256 w 3721396"/>
                  <a:gd name="connsiteY13" fmla="*/ 1041991 h 1360968"/>
                  <a:gd name="connsiteX14" fmla="*/ 3721396 w 3721396"/>
                  <a:gd name="connsiteY14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104707 w 3721396"/>
                  <a:gd name="connsiteY12" fmla="*/ 478465 h 1360968"/>
                  <a:gd name="connsiteX13" fmla="*/ 3385984 w 3721396"/>
                  <a:gd name="connsiteY13" fmla="*/ 992920 h 1360968"/>
                  <a:gd name="connsiteX14" fmla="*/ 3721396 w 3721396"/>
                  <a:gd name="connsiteY14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104707 w 3721396"/>
                  <a:gd name="connsiteY12" fmla="*/ 478465 h 1360968"/>
                  <a:gd name="connsiteX13" fmla="*/ 3385984 w 3721396"/>
                  <a:gd name="connsiteY13" fmla="*/ 992920 h 1360968"/>
                  <a:gd name="connsiteX14" fmla="*/ 3721396 w 3721396"/>
                  <a:gd name="connsiteY14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097952 w 3721396"/>
                  <a:gd name="connsiteY12" fmla="*/ 488864 h 1360968"/>
                  <a:gd name="connsiteX13" fmla="*/ 3385984 w 3721396"/>
                  <a:gd name="connsiteY13" fmla="*/ 992920 h 1360968"/>
                  <a:gd name="connsiteX14" fmla="*/ 3721396 w 3721396"/>
                  <a:gd name="connsiteY14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097952 w 3721396"/>
                  <a:gd name="connsiteY12" fmla="*/ 488864 h 1360968"/>
                  <a:gd name="connsiteX13" fmla="*/ 3385984 w 3721396"/>
                  <a:gd name="connsiteY13" fmla="*/ 992920 h 1360968"/>
                  <a:gd name="connsiteX14" fmla="*/ 3721396 w 3721396"/>
                  <a:gd name="connsiteY14" fmla="*/ 1360968 h 1360968"/>
                  <a:gd name="connsiteX0" fmla="*/ 0 w 3721396"/>
                  <a:gd name="connsiteY0" fmla="*/ 148856 h 1360968"/>
                  <a:gd name="connsiteX1" fmla="*/ 289640 w 3721396"/>
                  <a:gd name="connsiteY1" fmla="*/ 200832 h 1360968"/>
                  <a:gd name="connsiteX2" fmla="*/ 563526 w 3721396"/>
                  <a:gd name="connsiteY2" fmla="*/ 31898 h 1360968"/>
                  <a:gd name="connsiteX3" fmla="*/ 895933 w 3721396"/>
                  <a:gd name="connsiteY3" fmla="*/ 226681 h 1360968"/>
                  <a:gd name="connsiteX4" fmla="*/ 1084521 w 3721396"/>
                  <a:gd name="connsiteY4" fmla="*/ 180754 h 1360968"/>
                  <a:gd name="connsiteX5" fmla="*/ 1265275 w 3721396"/>
                  <a:gd name="connsiteY5" fmla="*/ 53163 h 1360968"/>
                  <a:gd name="connsiteX6" fmla="*/ 1392866 w 3721396"/>
                  <a:gd name="connsiteY6" fmla="*/ 0 h 1360968"/>
                  <a:gd name="connsiteX7" fmla="*/ 1892596 w 3721396"/>
                  <a:gd name="connsiteY7" fmla="*/ 202019 h 1360968"/>
                  <a:gd name="connsiteX8" fmla="*/ 1977656 w 3721396"/>
                  <a:gd name="connsiteY8" fmla="*/ 191386 h 1360968"/>
                  <a:gd name="connsiteX9" fmla="*/ 2275368 w 3721396"/>
                  <a:gd name="connsiteY9" fmla="*/ 63796 h 1360968"/>
                  <a:gd name="connsiteX10" fmla="*/ 2466754 w 3721396"/>
                  <a:gd name="connsiteY10" fmla="*/ 106326 h 1360968"/>
                  <a:gd name="connsiteX11" fmla="*/ 2721935 w 3721396"/>
                  <a:gd name="connsiteY11" fmla="*/ 297712 h 1360968"/>
                  <a:gd name="connsiteX12" fmla="*/ 3097952 w 3721396"/>
                  <a:gd name="connsiteY12" fmla="*/ 488864 h 1360968"/>
                  <a:gd name="connsiteX13" fmla="*/ 3385984 w 3721396"/>
                  <a:gd name="connsiteY13" fmla="*/ 992920 h 1360968"/>
                  <a:gd name="connsiteX14" fmla="*/ 3721396 w 3721396"/>
                  <a:gd name="connsiteY14" fmla="*/ 1360968 h 1360968"/>
                  <a:gd name="connsiteX0" fmla="*/ 0 w 3746024"/>
                  <a:gd name="connsiteY0" fmla="*/ 148856 h 1352960"/>
                  <a:gd name="connsiteX1" fmla="*/ 289640 w 3746024"/>
                  <a:gd name="connsiteY1" fmla="*/ 200832 h 1352960"/>
                  <a:gd name="connsiteX2" fmla="*/ 563526 w 3746024"/>
                  <a:gd name="connsiteY2" fmla="*/ 31898 h 1352960"/>
                  <a:gd name="connsiteX3" fmla="*/ 895933 w 3746024"/>
                  <a:gd name="connsiteY3" fmla="*/ 226681 h 1352960"/>
                  <a:gd name="connsiteX4" fmla="*/ 1084521 w 3746024"/>
                  <a:gd name="connsiteY4" fmla="*/ 180754 h 1352960"/>
                  <a:gd name="connsiteX5" fmla="*/ 1265275 w 3746024"/>
                  <a:gd name="connsiteY5" fmla="*/ 53163 h 1352960"/>
                  <a:gd name="connsiteX6" fmla="*/ 1392866 w 3746024"/>
                  <a:gd name="connsiteY6" fmla="*/ 0 h 1352960"/>
                  <a:gd name="connsiteX7" fmla="*/ 1892596 w 3746024"/>
                  <a:gd name="connsiteY7" fmla="*/ 202019 h 1352960"/>
                  <a:gd name="connsiteX8" fmla="*/ 1977656 w 3746024"/>
                  <a:gd name="connsiteY8" fmla="*/ 191386 h 1352960"/>
                  <a:gd name="connsiteX9" fmla="*/ 2275368 w 3746024"/>
                  <a:gd name="connsiteY9" fmla="*/ 63796 h 1352960"/>
                  <a:gd name="connsiteX10" fmla="*/ 2466754 w 3746024"/>
                  <a:gd name="connsiteY10" fmla="*/ 106326 h 1352960"/>
                  <a:gd name="connsiteX11" fmla="*/ 2721935 w 3746024"/>
                  <a:gd name="connsiteY11" fmla="*/ 297712 h 1352960"/>
                  <a:gd name="connsiteX12" fmla="*/ 3097952 w 3746024"/>
                  <a:gd name="connsiteY12" fmla="*/ 488864 h 1352960"/>
                  <a:gd name="connsiteX13" fmla="*/ 3385984 w 3746024"/>
                  <a:gd name="connsiteY13" fmla="*/ 992920 h 1352960"/>
                  <a:gd name="connsiteX14" fmla="*/ 3746024 w 3746024"/>
                  <a:gd name="connsiteY14" fmla="*/ 1352960 h 1352960"/>
                  <a:gd name="connsiteX0" fmla="*/ 0 w 3746024"/>
                  <a:gd name="connsiteY0" fmla="*/ 148856 h 1352960"/>
                  <a:gd name="connsiteX1" fmla="*/ 289640 w 3746024"/>
                  <a:gd name="connsiteY1" fmla="*/ 200832 h 1352960"/>
                  <a:gd name="connsiteX2" fmla="*/ 563526 w 3746024"/>
                  <a:gd name="connsiteY2" fmla="*/ 31898 h 1352960"/>
                  <a:gd name="connsiteX3" fmla="*/ 895933 w 3746024"/>
                  <a:gd name="connsiteY3" fmla="*/ 226681 h 1352960"/>
                  <a:gd name="connsiteX4" fmla="*/ 1084521 w 3746024"/>
                  <a:gd name="connsiteY4" fmla="*/ 180754 h 1352960"/>
                  <a:gd name="connsiteX5" fmla="*/ 1265275 w 3746024"/>
                  <a:gd name="connsiteY5" fmla="*/ 53163 h 1352960"/>
                  <a:gd name="connsiteX6" fmla="*/ 1392866 w 3746024"/>
                  <a:gd name="connsiteY6" fmla="*/ 0 h 1352960"/>
                  <a:gd name="connsiteX7" fmla="*/ 1892596 w 3746024"/>
                  <a:gd name="connsiteY7" fmla="*/ 202019 h 1352960"/>
                  <a:gd name="connsiteX8" fmla="*/ 1977656 w 3746024"/>
                  <a:gd name="connsiteY8" fmla="*/ 191386 h 1352960"/>
                  <a:gd name="connsiteX9" fmla="*/ 2275368 w 3746024"/>
                  <a:gd name="connsiteY9" fmla="*/ 63796 h 1352960"/>
                  <a:gd name="connsiteX10" fmla="*/ 2466754 w 3746024"/>
                  <a:gd name="connsiteY10" fmla="*/ 106326 h 1352960"/>
                  <a:gd name="connsiteX11" fmla="*/ 2721935 w 3746024"/>
                  <a:gd name="connsiteY11" fmla="*/ 297712 h 1352960"/>
                  <a:gd name="connsiteX12" fmla="*/ 3097952 w 3746024"/>
                  <a:gd name="connsiteY12" fmla="*/ 488864 h 1352960"/>
                  <a:gd name="connsiteX13" fmla="*/ 3385984 w 3746024"/>
                  <a:gd name="connsiteY13" fmla="*/ 992920 h 1352960"/>
                  <a:gd name="connsiteX14" fmla="*/ 3746024 w 3746024"/>
                  <a:gd name="connsiteY14" fmla="*/ 1352960 h 1352960"/>
                  <a:gd name="connsiteX0" fmla="*/ 0 w 3746024"/>
                  <a:gd name="connsiteY0" fmla="*/ 148856 h 1352960"/>
                  <a:gd name="connsiteX1" fmla="*/ 289640 w 3746024"/>
                  <a:gd name="connsiteY1" fmla="*/ 200832 h 1352960"/>
                  <a:gd name="connsiteX2" fmla="*/ 563526 w 3746024"/>
                  <a:gd name="connsiteY2" fmla="*/ 31898 h 1352960"/>
                  <a:gd name="connsiteX3" fmla="*/ 895933 w 3746024"/>
                  <a:gd name="connsiteY3" fmla="*/ 226681 h 1352960"/>
                  <a:gd name="connsiteX4" fmla="*/ 1084521 w 3746024"/>
                  <a:gd name="connsiteY4" fmla="*/ 180754 h 1352960"/>
                  <a:gd name="connsiteX5" fmla="*/ 1265275 w 3746024"/>
                  <a:gd name="connsiteY5" fmla="*/ 53163 h 1352960"/>
                  <a:gd name="connsiteX6" fmla="*/ 1392866 w 3746024"/>
                  <a:gd name="connsiteY6" fmla="*/ 0 h 1352960"/>
                  <a:gd name="connsiteX7" fmla="*/ 1892596 w 3746024"/>
                  <a:gd name="connsiteY7" fmla="*/ 202019 h 1352960"/>
                  <a:gd name="connsiteX8" fmla="*/ 1977656 w 3746024"/>
                  <a:gd name="connsiteY8" fmla="*/ 191386 h 1352960"/>
                  <a:gd name="connsiteX9" fmla="*/ 2275368 w 3746024"/>
                  <a:gd name="connsiteY9" fmla="*/ 63796 h 1352960"/>
                  <a:gd name="connsiteX10" fmla="*/ 2466754 w 3746024"/>
                  <a:gd name="connsiteY10" fmla="*/ 106326 h 1352960"/>
                  <a:gd name="connsiteX11" fmla="*/ 2721935 w 3746024"/>
                  <a:gd name="connsiteY11" fmla="*/ 297712 h 1352960"/>
                  <a:gd name="connsiteX12" fmla="*/ 3097952 w 3746024"/>
                  <a:gd name="connsiteY12" fmla="*/ 488864 h 1352960"/>
                  <a:gd name="connsiteX13" fmla="*/ 3385984 w 3746024"/>
                  <a:gd name="connsiteY13" fmla="*/ 992920 h 1352960"/>
                  <a:gd name="connsiteX14" fmla="*/ 3746024 w 3746024"/>
                  <a:gd name="connsiteY14" fmla="*/ 1352960 h 135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46024" h="1352960">
                    <a:moveTo>
                      <a:pt x="0" y="148856"/>
                    </a:moveTo>
                    <a:cubicBezTo>
                      <a:pt x="62023" y="153286"/>
                      <a:pt x="195719" y="220325"/>
                      <a:pt x="289640" y="200832"/>
                    </a:cubicBezTo>
                    <a:cubicBezTo>
                      <a:pt x="374700" y="177795"/>
                      <a:pt x="480238" y="28354"/>
                      <a:pt x="563526" y="31898"/>
                    </a:cubicBezTo>
                    <a:cubicBezTo>
                      <a:pt x="664575" y="36206"/>
                      <a:pt x="745157" y="215902"/>
                      <a:pt x="895933" y="226681"/>
                    </a:cubicBezTo>
                    <a:cubicBezTo>
                      <a:pt x="943779" y="224909"/>
                      <a:pt x="1022964" y="209674"/>
                      <a:pt x="1084521" y="180754"/>
                    </a:cubicBezTo>
                    <a:cubicBezTo>
                      <a:pt x="1127051" y="155945"/>
                      <a:pt x="1229833" y="76200"/>
                      <a:pt x="1265275" y="53163"/>
                    </a:cubicBezTo>
                    <a:cubicBezTo>
                      <a:pt x="1316666" y="23037"/>
                      <a:pt x="1346792" y="7088"/>
                      <a:pt x="1392866" y="0"/>
                    </a:cubicBezTo>
                    <a:cubicBezTo>
                      <a:pt x="1645902" y="1786"/>
                      <a:pt x="1678215" y="161517"/>
                      <a:pt x="1892596" y="202019"/>
                    </a:cubicBezTo>
                    <a:cubicBezTo>
                      <a:pt x="1920949" y="198475"/>
                      <a:pt x="1950089" y="198904"/>
                      <a:pt x="1977656" y="191386"/>
                    </a:cubicBezTo>
                    <a:cubicBezTo>
                      <a:pt x="2041451" y="168349"/>
                      <a:pt x="2199168" y="81517"/>
                      <a:pt x="2275368" y="63796"/>
                    </a:cubicBezTo>
                    <a:cubicBezTo>
                      <a:pt x="2356884" y="49619"/>
                      <a:pt x="2392326" y="67340"/>
                      <a:pt x="2466754" y="106326"/>
                    </a:cubicBezTo>
                    <a:cubicBezTo>
                      <a:pt x="2600480" y="249457"/>
                      <a:pt x="2656368" y="262270"/>
                      <a:pt x="2721935" y="297712"/>
                    </a:cubicBezTo>
                    <a:cubicBezTo>
                      <a:pt x="2828261" y="359735"/>
                      <a:pt x="2993399" y="364818"/>
                      <a:pt x="3097952" y="488864"/>
                    </a:cubicBezTo>
                    <a:cubicBezTo>
                      <a:pt x="3195293" y="645760"/>
                      <a:pt x="3205643" y="765675"/>
                      <a:pt x="3385984" y="992920"/>
                    </a:cubicBezTo>
                    <a:cubicBezTo>
                      <a:pt x="3544465" y="1209704"/>
                      <a:pt x="3603233" y="1293253"/>
                      <a:pt x="3746024" y="1352960"/>
                    </a:cubicBezTo>
                  </a:path>
                </a:pathLst>
              </a:custGeom>
              <a:noFill/>
              <a:ln w="19050" cap="flat">
                <a:gradFill>
                  <a:gsLst>
                    <a:gs pos="0">
                      <a:schemeClr val="accent5"/>
                    </a:gs>
                    <a:gs pos="50000">
                      <a:schemeClr val="accent5">
                        <a:lumMod val="40000"/>
                        <a:lumOff val="60000"/>
                      </a:schemeClr>
                    </a:gs>
                    <a:gs pos="87000">
                      <a:srgbClr val="FF0000"/>
                    </a:gs>
                  </a:gsLst>
                  <a:lin ang="5400000" scaled="0"/>
                </a:gradFill>
              </a:ln>
              <a:effectLst>
                <a:outerShdw blurRad="25400" dist="38100" algn="l" rotWithShape="0">
                  <a:schemeClr val="tx1">
                    <a:alpha val="2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1458265" y="3000905"/>
                <a:ext cx="4680523" cy="851735"/>
              </a:xfrm>
              <a:custGeom>
                <a:avLst/>
                <a:gdLst>
                  <a:gd name="connsiteX0" fmla="*/ 0 w 3891516"/>
                  <a:gd name="connsiteY0" fmla="*/ 382772 h 382772"/>
                  <a:gd name="connsiteX1" fmla="*/ 53163 w 3891516"/>
                  <a:gd name="connsiteY1" fmla="*/ 340242 h 382772"/>
                  <a:gd name="connsiteX2" fmla="*/ 148856 w 3891516"/>
                  <a:gd name="connsiteY2" fmla="*/ 276447 h 382772"/>
                  <a:gd name="connsiteX3" fmla="*/ 212651 w 3891516"/>
                  <a:gd name="connsiteY3" fmla="*/ 265814 h 382772"/>
                  <a:gd name="connsiteX4" fmla="*/ 340242 w 3891516"/>
                  <a:gd name="connsiteY4" fmla="*/ 276447 h 382772"/>
                  <a:gd name="connsiteX5" fmla="*/ 467833 w 3891516"/>
                  <a:gd name="connsiteY5" fmla="*/ 340242 h 382772"/>
                  <a:gd name="connsiteX6" fmla="*/ 531628 w 3891516"/>
                  <a:gd name="connsiteY6" fmla="*/ 361507 h 382772"/>
                  <a:gd name="connsiteX7" fmla="*/ 563526 w 3891516"/>
                  <a:gd name="connsiteY7" fmla="*/ 372140 h 382772"/>
                  <a:gd name="connsiteX8" fmla="*/ 595423 w 3891516"/>
                  <a:gd name="connsiteY8" fmla="*/ 382772 h 382772"/>
                  <a:gd name="connsiteX9" fmla="*/ 637954 w 3891516"/>
                  <a:gd name="connsiteY9" fmla="*/ 372140 h 382772"/>
                  <a:gd name="connsiteX10" fmla="*/ 691116 w 3891516"/>
                  <a:gd name="connsiteY10" fmla="*/ 329609 h 382772"/>
                  <a:gd name="connsiteX11" fmla="*/ 733647 w 3891516"/>
                  <a:gd name="connsiteY11" fmla="*/ 265814 h 382772"/>
                  <a:gd name="connsiteX12" fmla="*/ 754912 w 3891516"/>
                  <a:gd name="connsiteY12" fmla="*/ 202019 h 382772"/>
                  <a:gd name="connsiteX13" fmla="*/ 776177 w 3891516"/>
                  <a:gd name="connsiteY13" fmla="*/ 170121 h 382772"/>
                  <a:gd name="connsiteX14" fmla="*/ 797442 w 3891516"/>
                  <a:gd name="connsiteY14" fmla="*/ 95693 h 382772"/>
                  <a:gd name="connsiteX15" fmla="*/ 829340 w 3891516"/>
                  <a:gd name="connsiteY15" fmla="*/ 21265 h 382772"/>
                  <a:gd name="connsiteX16" fmla="*/ 861237 w 3891516"/>
                  <a:gd name="connsiteY16" fmla="*/ 0 h 382772"/>
                  <a:gd name="connsiteX17" fmla="*/ 956930 w 3891516"/>
                  <a:gd name="connsiteY17" fmla="*/ 10633 h 382772"/>
                  <a:gd name="connsiteX18" fmla="*/ 988828 w 3891516"/>
                  <a:gd name="connsiteY18" fmla="*/ 21265 h 382772"/>
                  <a:gd name="connsiteX19" fmla="*/ 1031358 w 3891516"/>
                  <a:gd name="connsiteY19" fmla="*/ 85061 h 382772"/>
                  <a:gd name="connsiteX20" fmla="*/ 1073889 w 3891516"/>
                  <a:gd name="connsiteY20" fmla="*/ 138223 h 382772"/>
                  <a:gd name="connsiteX21" fmla="*/ 1095154 w 3891516"/>
                  <a:gd name="connsiteY21" fmla="*/ 170121 h 382772"/>
                  <a:gd name="connsiteX22" fmla="*/ 1190847 w 3891516"/>
                  <a:gd name="connsiteY22" fmla="*/ 223284 h 382772"/>
                  <a:gd name="connsiteX23" fmla="*/ 1329070 w 3891516"/>
                  <a:gd name="connsiteY23" fmla="*/ 212651 h 382772"/>
                  <a:gd name="connsiteX24" fmla="*/ 1392865 w 3891516"/>
                  <a:gd name="connsiteY24" fmla="*/ 191386 h 382772"/>
                  <a:gd name="connsiteX25" fmla="*/ 1424763 w 3891516"/>
                  <a:gd name="connsiteY25" fmla="*/ 180754 h 382772"/>
                  <a:gd name="connsiteX26" fmla="*/ 1446028 w 3891516"/>
                  <a:gd name="connsiteY26" fmla="*/ 148856 h 382772"/>
                  <a:gd name="connsiteX27" fmla="*/ 1594884 w 3891516"/>
                  <a:gd name="connsiteY27" fmla="*/ 148856 h 382772"/>
                  <a:gd name="connsiteX28" fmla="*/ 1658679 w 3891516"/>
                  <a:gd name="connsiteY28" fmla="*/ 170121 h 382772"/>
                  <a:gd name="connsiteX29" fmla="*/ 1722475 w 3891516"/>
                  <a:gd name="connsiteY29" fmla="*/ 212651 h 382772"/>
                  <a:gd name="connsiteX30" fmla="*/ 1796902 w 3891516"/>
                  <a:gd name="connsiteY30" fmla="*/ 180754 h 382772"/>
                  <a:gd name="connsiteX31" fmla="*/ 1828800 w 3891516"/>
                  <a:gd name="connsiteY31" fmla="*/ 116958 h 382772"/>
                  <a:gd name="connsiteX32" fmla="*/ 1892595 w 3891516"/>
                  <a:gd name="connsiteY32" fmla="*/ 74428 h 382772"/>
                  <a:gd name="connsiteX33" fmla="*/ 1956391 w 3891516"/>
                  <a:gd name="connsiteY33" fmla="*/ 53163 h 382772"/>
                  <a:gd name="connsiteX34" fmla="*/ 2126512 w 3891516"/>
                  <a:gd name="connsiteY34" fmla="*/ 85061 h 382772"/>
                  <a:gd name="connsiteX35" fmla="*/ 2158409 w 3891516"/>
                  <a:gd name="connsiteY35" fmla="*/ 106326 h 382772"/>
                  <a:gd name="connsiteX36" fmla="*/ 2222205 w 3891516"/>
                  <a:gd name="connsiteY36" fmla="*/ 127591 h 382772"/>
                  <a:gd name="connsiteX37" fmla="*/ 2286000 w 3891516"/>
                  <a:gd name="connsiteY37" fmla="*/ 159489 h 382772"/>
                  <a:gd name="connsiteX38" fmla="*/ 2360428 w 3891516"/>
                  <a:gd name="connsiteY38" fmla="*/ 191386 h 382772"/>
                  <a:gd name="connsiteX39" fmla="*/ 2519916 w 3891516"/>
                  <a:gd name="connsiteY39" fmla="*/ 180754 h 382772"/>
                  <a:gd name="connsiteX40" fmla="*/ 2583712 w 3891516"/>
                  <a:gd name="connsiteY40" fmla="*/ 159489 h 382772"/>
                  <a:gd name="connsiteX41" fmla="*/ 2615609 w 3891516"/>
                  <a:gd name="connsiteY41" fmla="*/ 148856 h 382772"/>
                  <a:gd name="connsiteX42" fmla="*/ 2636875 w 3891516"/>
                  <a:gd name="connsiteY42" fmla="*/ 127591 h 382772"/>
                  <a:gd name="connsiteX43" fmla="*/ 2690037 w 3891516"/>
                  <a:gd name="connsiteY43" fmla="*/ 116958 h 382772"/>
                  <a:gd name="connsiteX44" fmla="*/ 2764465 w 3891516"/>
                  <a:gd name="connsiteY44" fmla="*/ 95693 h 382772"/>
                  <a:gd name="connsiteX45" fmla="*/ 2966484 w 3891516"/>
                  <a:gd name="connsiteY45" fmla="*/ 106326 h 382772"/>
                  <a:gd name="connsiteX46" fmla="*/ 3009014 w 3891516"/>
                  <a:gd name="connsiteY46" fmla="*/ 116958 h 382772"/>
                  <a:gd name="connsiteX47" fmla="*/ 3072809 w 3891516"/>
                  <a:gd name="connsiteY47" fmla="*/ 127591 h 382772"/>
                  <a:gd name="connsiteX48" fmla="*/ 3125972 w 3891516"/>
                  <a:gd name="connsiteY48" fmla="*/ 138223 h 382772"/>
                  <a:gd name="connsiteX49" fmla="*/ 3327991 w 3891516"/>
                  <a:gd name="connsiteY49" fmla="*/ 148856 h 382772"/>
                  <a:gd name="connsiteX50" fmla="*/ 3434316 w 3891516"/>
                  <a:gd name="connsiteY50" fmla="*/ 170121 h 382772"/>
                  <a:gd name="connsiteX51" fmla="*/ 3604437 w 3891516"/>
                  <a:gd name="connsiteY51" fmla="*/ 180754 h 382772"/>
                  <a:gd name="connsiteX52" fmla="*/ 3689498 w 3891516"/>
                  <a:gd name="connsiteY52" fmla="*/ 191386 h 382772"/>
                  <a:gd name="connsiteX53" fmla="*/ 3891516 w 3891516"/>
                  <a:gd name="connsiteY53" fmla="*/ 202019 h 382772"/>
                  <a:gd name="connsiteX0" fmla="*/ 0 w 3891516"/>
                  <a:gd name="connsiteY0" fmla="*/ 382772 h 385289"/>
                  <a:gd name="connsiteX1" fmla="*/ 53163 w 3891516"/>
                  <a:gd name="connsiteY1" fmla="*/ 340242 h 385289"/>
                  <a:gd name="connsiteX2" fmla="*/ 212651 w 3891516"/>
                  <a:gd name="connsiteY2" fmla="*/ 265814 h 385289"/>
                  <a:gd name="connsiteX3" fmla="*/ 340242 w 3891516"/>
                  <a:gd name="connsiteY3" fmla="*/ 276447 h 385289"/>
                  <a:gd name="connsiteX4" fmla="*/ 467833 w 3891516"/>
                  <a:gd name="connsiteY4" fmla="*/ 340242 h 385289"/>
                  <a:gd name="connsiteX5" fmla="*/ 531628 w 3891516"/>
                  <a:gd name="connsiteY5" fmla="*/ 361507 h 385289"/>
                  <a:gd name="connsiteX6" fmla="*/ 563526 w 3891516"/>
                  <a:gd name="connsiteY6" fmla="*/ 372140 h 385289"/>
                  <a:gd name="connsiteX7" fmla="*/ 595423 w 3891516"/>
                  <a:gd name="connsiteY7" fmla="*/ 382772 h 385289"/>
                  <a:gd name="connsiteX8" fmla="*/ 637954 w 3891516"/>
                  <a:gd name="connsiteY8" fmla="*/ 372140 h 385289"/>
                  <a:gd name="connsiteX9" fmla="*/ 691116 w 3891516"/>
                  <a:gd name="connsiteY9" fmla="*/ 329609 h 385289"/>
                  <a:gd name="connsiteX10" fmla="*/ 733647 w 3891516"/>
                  <a:gd name="connsiteY10" fmla="*/ 265814 h 385289"/>
                  <a:gd name="connsiteX11" fmla="*/ 754912 w 3891516"/>
                  <a:gd name="connsiteY11" fmla="*/ 202019 h 385289"/>
                  <a:gd name="connsiteX12" fmla="*/ 776177 w 3891516"/>
                  <a:gd name="connsiteY12" fmla="*/ 170121 h 385289"/>
                  <a:gd name="connsiteX13" fmla="*/ 797442 w 3891516"/>
                  <a:gd name="connsiteY13" fmla="*/ 95693 h 385289"/>
                  <a:gd name="connsiteX14" fmla="*/ 829340 w 3891516"/>
                  <a:gd name="connsiteY14" fmla="*/ 21265 h 385289"/>
                  <a:gd name="connsiteX15" fmla="*/ 861237 w 3891516"/>
                  <a:gd name="connsiteY15" fmla="*/ 0 h 385289"/>
                  <a:gd name="connsiteX16" fmla="*/ 956930 w 3891516"/>
                  <a:gd name="connsiteY16" fmla="*/ 10633 h 385289"/>
                  <a:gd name="connsiteX17" fmla="*/ 988828 w 3891516"/>
                  <a:gd name="connsiteY17" fmla="*/ 21265 h 385289"/>
                  <a:gd name="connsiteX18" fmla="*/ 1031358 w 3891516"/>
                  <a:gd name="connsiteY18" fmla="*/ 85061 h 385289"/>
                  <a:gd name="connsiteX19" fmla="*/ 1073889 w 3891516"/>
                  <a:gd name="connsiteY19" fmla="*/ 138223 h 385289"/>
                  <a:gd name="connsiteX20" fmla="*/ 1095154 w 3891516"/>
                  <a:gd name="connsiteY20" fmla="*/ 170121 h 385289"/>
                  <a:gd name="connsiteX21" fmla="*/ 1190847 w 3891516"/>
                  <a:gd name="connsiteY21" fmla="*/ 223284 h 385289"/>
                  <a:gd name="connsiteX22" fmla="*/ 1329070 w 3891516"/>
                  <a:gd name="connsiteY22" fmla="*/ 212651 h 385289"/>
                  <a:gd name="connsiteX23" fmla="*/ 1392865 w 3891516"/>
                  <a:gd name="connsiteY23" fmla="*/ 191386 h 385289"/>
                  <a:gd name="connsiteX24" fmla="*/ 1424763 w 3891516"/>
                  <a:gd name="connsiteY24" fmla="*/ 180754 h 385289"/>
                  <a:gd name="connsiteX25" fmla="*/ 1446028 w 3891516"/>
                  <a:gd name="connsiteY25" fmla="*/ 148856 h 385289"/>
                  <a:gd name="connsiteX26" fmla="*/ 1594884 w 3891516"/>
                  <a:gd name="connsiteY26" fmla="*/ 148856 h 385289"/>
                  <a:gd name="connsiteX27" fmla="*/ 1658679 w 3891516"/>
                  <a:gd name="connsiteY27" fmla="*/ 170121 h 385289"/>
                  <a:gd name="connsiteX28" fmla="*/ 1722475 w 3891516"/>
                  <a:gd name="connsiteY28" fmla="*/ 212651 h 385289"/>
                  <a:gd name="connsiteX29" fmla="*/ 1796902 w 3891516"/>
                  <a:gd name="connsiteY29" fmla="*/ 180754 h 385289"/>
                  <a:gd name="connsiteX30" fmla="*/ 1828800 w 3891516"/>
                  <a:gd name="connsiteY30" fmla="*/ 116958 h 385289"/>
                  <a:gd name="connsiteX31" fmla="*/ 1892595 w 3891516"/>
                  <a:gd name="connsiteY31" fmla="*/ 74428 h 385289"/>
                  <a:gd name="connsiteX32" fmla="*/ 1956391 w 3891516"/>
                  <a:gd name="connsiteY32" fmla="*/ 53163 h 385289"/>
                  <a:gd name="connsiteX33" fmla="*/ 2126512 w 3891516"/>
                  <a:gd name="connsiteY33" fmla="*/ 85061 h 385289"/>
                  <a:gd name="connsiteX34" fmla="*/ 2158409 w 3891516"/>
                  <a:gd name="connsiteY34" fmla="*/ 106326 h 385289"/>
                  <a:gd name="connsiteX35" fmla="*/ 2222205 w 3891516"/>
                  <a:gd name="connsiteY35" fmla="*/ 127591 h 385289"/>
                  <a:gd name="connsiteX36" fmla="*/ 2286000 w 3891516"/>
                  <a:gd name="connsiteY36" fmla="*/ 159489 h 385289"/>
                  <a:gd name="connsiteX37" fmla="*/ 2360428 w 3891516"/>
                  <a:gd name="connsiteY37" fmla="*/ 191386 h 385289"/>
                  <a:gd name="connsiteX38" fmla="*/ 2519916 w 3891516"/>
                  <a:gd name="connsiteY38" fmla="*/ 180754 h 385289"/>
                  <a:gd name="connsiteX39" fmla="*/ 2583712 w 3891516"/>
                  <a:gd name="connsiteY39" fmla="*/ 159489 h 385289"/>
                  <a:gd name="connsiteX40" fmla="*/ 2615609 w 3891516"/>
                  <a:gd name="connsiteY40" fmla="*/ 148856 h 385289"/>
                  <a:gd name="connsiteX41" fmla="*/ 2636875 w 3891516"/>
                  <a:gd name="connsiteY41" fmla="*/ 127591 h 385289"/>
                  <a:gd name="connsiteX42" fmla="*/ 2690037 w 3891516"/>
                  <a:gd name="connsiteY42" fmla="*/ 116958 h 385289"/>
                  <a:gd name="connsiteX43" fmla="*/ 2764465 w 3891516"/>
                  <a:gd name="connsiteY43" fmla="*/ 95693 h 385289"/>
                  <a:gd name="connsiteX44" fmla="*/ 2966484 w 3891516"/>
                  <a:gd name="connsiteY44" fmla="*/ 106326 h 385289"/>
                  <a:gd name="connsiteX45" fmla="*/ 3009014 w 3891516"/>
                  <a:gd name="connsiteY45" fmla="*/ 116958 h 385289"/>
                  <a:gd name="connsiteX46" fmla="*/ 3072809 w 3891516"/>
                  <a:gd name="connsiteY46" fmla="*/ 127591 h 385289"/>
                  <a:gd name="connsiteX47" fmla="*/ 3125972 w 3891516"/>
                  <a:gd name="connsiteY47" fmla="*/ 138223 h 385289"/>
                  <a:gd name="connsiteX48" fmla="*/ 3327991 w 3891516"/>
                  <a:gd name="connsiteY48" fmla="*/ 148856 h 385289"/>
                  <a:gd name="connsiteX49" fmla="*/ 3434316 w 3891516"/>
                  <a:gd name="connsiteY49" fmla="*/ 170121 h 385289"/>
                  <a:gd name="connsiteX50" fmla="*/ 3604437 w 3891516"/>
                  <a:gd name="connsiteY50" fmla="*/ 180754 h 385289"/>
                  <a:gd name="connsiteX51" fmla="*/ 3689498 w 3891516"/>
                  <a:gd name="connsiteY51" fmla="*/ 191386 h 385289"/>
                  <a:gd name="connsiteX52" fmla="*/ 3891516 w 3891516"/>
                  <a:gd name="connsiteY52" fmla="*/ 202019 h 385289"/>
                  <a:gd name="connsiteX0" fmla="*/ 0 w 3891516"/>
                  <a:gd name="connsiteY0" fmla="*/ 382772 h 385289"/>
                  <a:gd name="connsiteX1" fmla="*/ 53163 w 3891516"/>
                  <a:gd name="connsiteY1" fmla="*/ 340242 h 385289"/>
                  <a:gd name="connsiteX2" fmla="*/ 212651 w 3891516"/>
                  <a:gd name="connsiteY2" fmla="*/ 265814 h 385289"/>
                  <a:gd name="connsiteX3" fmla="*/ 340242 w 3891516"/>
                  <a:gd name="connsiteY3" fmla="*/ 276447 h 385289"/>
                  <a:gd name="connsiteX4" fmla="*/ 467833 w 3891516"/>
                  <a:gd name="connsiteY4" fmla="*/ 340242 h 385289"/>
                  <a:gd name="connsiteX5" fmla="*/ 531628 w 3891516"/>
                  <a:gd name="connsiteY5" fmla="*/ 361507 h 385289"/>
                  <a:gd name="connsiteX6" fmla="*/ 595423 w 3891516"/>
                  <a:gd name="connsiteY6" fmla="*/ 382772 h 385289"/>
                  <a:gd name="connsiteX7" fmla="*/ 637954 w 3891516"/>
                  <a:gd name="connsiteY7" fmla="*/ 372140 h 385289"/>
                  <a:gd name="connsiteX8" fmla="*/ 691116 w 3891516"/>
                  <a:gd name="connsiteY8" fmla="*/ 329609 h 385289"/>
                  <a:gd name="connsiteX9" fmla="*/ 733647 w 3891516"/>
                  <a:gd name="connsiteY9" fmla="*/ 265814 h 385289"/>
                  <a:gd name="connsiteX10" fmla="*/ 754912 w 3891516"/>
                  <a:gd name="connsiteY10" fmla="*/ 202019 h 385289"/>
                  <a:gd name="connsiteX11" fmla="*/ 776177 w 3891516"/>
                  <a:gd name="connsiteY11" fmla="*/ 170121 h 385289"/>
                  <a:gd name="connsiteX12" fmla="*/ 797442 w 3891516"/>
                  <a:gd name="connsiteY12" fmla="*/ 95693 h 385289"/>
                  <a:gd name="connsiteX13" fmla="*/ 829340 w 3891516"/>
                  <a:gd name="connsiteY13" fmla="*/ 21265 h 385289"/>
                  <a:gd name="connsiteX14" fmla="*/ 861237 w 3891516"/>
                  <a:gd name="connsiteY14" fmla="*/ 0 h 385289"/>
                  <a:gd name="connsiteX15" fmla="*/ 956930 w 3891516"/>
                  <a:gd name="connsiteY15" fmla="*/ 10633 h 385289"/>
                  <a:gd name="connsiteX16" fmla="*/ 988828 w 3891516"/>
                  <a:gd name="connsiteY16" fmla="*/ 21265 h 385289"/>
                  <a:gd name="connsiteX17" fmla="*/ 1031358 w 3891516"/>
                  <a:gd name="connsiteY17" fmla="*/ 85061 h 385289"/>
                  <a:gd name="connsiteX18" fmla="*/ 1073889 w 3891516"/>
                  <a:gd name="connsiteY18" fmla="*/ 138223 h 385289"/>
                  <a:gd name="connsiteX19" fmla="*/ 1095154 w 3891516"/>
                  <a:gd name="connsiteY19" fmla="*/ 170121 h 385289"/>
                  <a:gd name="connsiteX20" fmla="*/ 1190847 w 3891516"/>
                  <a:gd name="connsiteY20" fmla="*/ 223284 h 385289"/>
                  <a:gd name="connsiteX21" fmla="*/ 1329070 w 3891516"/>
                  <a:gd name="connsiteY21" fmla="*/ 212651 h 385289"/>
                  <a:gd name="connsiteX22" fmla="*/ 1392865 w 3891516"/>
                  <a:gd name="connsiteY22" fmla="*/ 191386 h 385289"/>
                  <a:gd name="connsiteX23" fmla="*/ 1424763 w 3891516"/>
                  <a:gd name="connsiteY23" fmla="*/ 180754 h 385289"/>
                  <a:gd name="connsiteX24" fmla="*/ 1446028 w 3891516"/>
                  <a:gd name="connsiteY24" fmla="*/ 148856 h 385289"/>
                  <a:gd name="connsiteX25" fmla="*/ 1594884 w 3891516"/>
                  <a:gd name="connsiteY25" fmla="*/ 148856 h 385289"/>
                  <a:gd name="connsiteX26" fmla="*/ 1658679 w 3891516"/>
                  <a:gd name="connsiteY26" fmla="*/ 170121 h 385289"/>
                  <a:gd name="connsiteX27" fmla="*/ 1722475 w 3891516"/>
                  <a:gd name="connsiteY27" fmla="*/ 212651 h 385289"/>
                  <a:gd name="connsiteX28" fmla="*/ 1796902 w 3891516"/>
                  <a:gd name="connsiteY28" fmla="*/ 180754 h 385289"/>
                  <a:gd name="connsiteX29" fmla="*/ 1828800 w 3891516"/>
                  <a:gd name="connsiteY29" fmla="*/ 116958 h 385289"/>
                  <a:gd name="connsiteX30" fmla="*/ 1892595 w 3891516"/>
                  <a:gd name="connsiteY30" fmla="*/ 74428 h 385289"/>
                  <a:gd name="connsiteX31" fmla="*/ 1956391 w 3891516"/>
                  <a:gd name="connsiteY31" fmla="*/ 53163 h 385289"/>
                  <a:gd name="connsiteX32" fmla="*/ 2126512 w 3891516"/>
                  <a:gd name="connsiteY32" fmla="*/ 85061 h 385289"/>
                  <a:gd name="connsiteX33" fmla="*/ 2158409 w 3891516"/>
                  <a:gd name="connsiteY33" fmla="*/ 106326 h 385289"/>
                  <a:gd name="connsiteX34" fmla="*/ 2222205 w 3891516"/>
                  <a:gd name="connsiteY34" fmla="*/ 127591 h 385289"/>
                  <a:gd name="connsiteX35" fmla="*/ 2286000 w 3891516"/>
                  <a:gd name="connsiteY35" fmla="*/ 159489 h 385289"/>
                  <a:gd name="connsiteX36" fmla="*/ 2360428 w 3891516"/>
                  <a:gd name="connsiteY36" fmla="*/ 191386 h 385289"/>
                  <a:gd name="connsiteX37" fmla="*/ 2519916 w 3891516"/>
                  <a:gd name="connsiteY37" fmla="*/ 180754 h 385289"/>
                  <a:gd name="connsiteX38" fmla="*/ 2583712 w 3891516"/>
                  <a:gd name="connsiteY38" fmla="*/ 159489 h 385289"/>
                  <a:gd name="connsiteX39" fmla="*/ 2615609 w 3891516"/>
                  <a:gd name="connsiteY39" fmla="*/ 148856 h 385289"/>
                  <a:gd name="connsiteX40" fmla="*/ 2636875 w 3891516"/>
                  <a:gd name="connsiteY40" fmla="*/ 127591 h 385289"/>
                  <a:gd name="connsiteX41" fmla="*/ 2690037 w 3891516"/>
                  <a:gd name="connsiteY41" fmla="*/ 116958 h 385289"/>
                  <a:gd name="connsiteX42" fmla="*/ 2764465 w 3891516"/>
                  <a:gd name="connsiteY42" fmla="*/ 95693 h 385289"/>
                  <a:gd name="connsiteX43" fmla="*/ 2966484 w 3891516"/>
                  <a:gd name="connsiteY43" fmla="*/ 106326 h 385289"/>
                  <a:gd name="connsiteX44" fmla="*/ 3009014 w 3891516"/>
                  <a:gd name="connsiteY44" fmla="*/ 116958 h 385289"/>
                  <a:gd name="connsiteX45" fmla="*/ 3072809 w 3891516"/>
                  <a:gd name="connsiteY45" fmla="*/ 127591 h 385289"/>
                  <a:gd name="connsiteX46" fmla="*/ 3125972 w 3891516"/>
                  <a:gd name="connsiteY46" fmla="*/ 138223 h 385289"/>
                  <a:gd name="connsiteX47" fmla="*/ 3327991 w 3891516"/>
                  <a:gd name="connsiteY47" fmla="*/ 148856 h 385289"/>
                  <a:gd name="connsiteX48" fmla="*/ 3434316 w 3891516"/>
                  <a:gd name="connsiteY48" fmla="*/ 170121 h 385289"/>
                  <a:gd name="connsiteX49" fmla="*/ 3604437 w 3891516"/>
                  <a:gd name="connsiteY49" fmla="*/ 180754 h 385289"/>
                  <a:gd name="connsiteX50" fmla="*/ 3689498 w 3891516"/>
                  <a:gd name="connsiteY50" fmla="*/ 191386 h 385289"/>
                  <a:gd name="connsiteX51" fmla="*/ 3891516 w 3891516"/>
                  <a:gd name="connsiteY51" fmla="*/ 202019 h 385289"/>
                  <a:gd name="connsiteX0" fmla="*/ 0 w 3891516"/>
                  <a:gd name="connsiteY0" fmla="*/ 382772 h 385289"/>
                  <a:gd name="connsiteX1" fmla="*/ 53163 w 3891516"/>
                  <a:gd name="connsiteY1" fmla="*/ 340242 h 385289"/>
                  <a:gd name="connsiteX2" fmla="*/ 212651 w 3891516"/>
                  <a:gd name="connsiteY2" fmla="*/ 265814 h 385289"/>
                  <a:gd name="connsiteX3" fmla="*/ 340242 w 3891516"/>
                  <a:gd name="connsiteY3" fmla="*/ 276447 h 385289"/>
                  <a:gd name="connsiteX4" fmla="*/ 467833 w 3891516"/>
                  <a:gd name="connsiteY4" fmla="*/ 340242 h 385289"/>
                  <a:gd name="connsiteX5" fmla="*/ 595423 w 3891516"/>
                  <a:gd name="connsiteY5" fmla="*/ 382772 h 385289"/>
                  <a:gd name="connsiteX6" fmla="*/ 637954 w 3891516"/>
                  <a:gd name="connsiteY6" fmla="*/ 372140 h 385289"/>
                  <a:gd name="connsiteX7" fmla="*/ 691116 w 3891516"/>
                  <a:gd name="connsiteY7" fmla="*/ 329609 h 385289"/>
                  <a:gd name="connsiteX8" fmla="*/ 733647 w 3891516"/>
                  <a:gd name="connsiteY8" fmla="*/ 265814 h 385289"/>
                  <a:gd name="connsiteX9" fmla="*/ 754912 w 3891516"/>
                  <a:gd name="connsiteY9" fmla="*/ 202019 h 385289"/>
                  <a:gd name="connsiteX10" fmla="*/ 776177 w 3891516"/>
                  <a:gd name="connsiteY10" fmla="*/ 170121 h 385289"/>
                  <a:gd name="connsiteX11" fmla="*/ 797442 w 3891516"/>
                  <a:gd name="connsiteY11" fmla="*/ 95693 h 385289"/>
                  <a:gd name="connsiteX12" fmla="*/ 829340 w 3891516"/>
                  <a:gd name="connsiteY12" fmla="*/ 21265 h 385289"/>
                  <a:gd name="connsiteX13" fmla="*/ 861237 w 3891516"/>
                  <a:gd name="connsiteY13" fmla="*/ 0 h 385289"/>
                  <a:gd name="connsiteX14" fmla="*/ 956930 w 3891516"/>
                  <a:gd name="connsiteY14" fmla="*/ 10633 h 385289"/>
                  <a:gd name="connsiteX15" fmla="*/ 988828 w 3891516"/>
                  <a:gd name="connsiteY15" fmla="*/ 21265 h 385289"/>
                  <a:gd name="connsiteX16" fmla="*/ 1031358 w 3891516"/>
                  <a:gd name="connsiteY16" fmla="*/ 85061 h 385289"/>
                  <a:gd name="connsiteX17" fmla="*/ 1073889 w 3891516"/>
                  <a:gd name="connsiteY17" fmla="*/ 138223 h 385289"/>
                  <a:gd name="connsiteX18" fmla="*/ 1095154 w 3891516"/>
                  <a:gd name="connsiteY18" fmla="*/ 170121 h 385289"/>
                  <a:gd name="connsiteX19" fmla="*/ 1190847 w 3891516"/>
                  <a:gd name="connsiteY19" fmla="*/ 223284 h 385289"/>
                  <a:gd name="connsiteX20" fmla="*/ 1329070 w 3891516"/>
                  <a:gd name="connsiteY20" fmla="*/ 212651 h 385289"/>
                  <a:gd name="connsiteX21" fmla="*/ 1392865 w 3891516"/>
                  <a:gd name="connsiteY21" fmla="*/ 191386 h 385289"/>
                  <a:gd name="connsiteX22" fmla="*/ 1424763 w 3891516"/>
                  <a:gd name="connsiteY22" fmla="*/ 180754 h 385289"/>
                  <a:gd name="connsiteX23" fmla="*/ 1446028 w 3891516"/>
                  <a:gd name="connsiteY23" fmla="*/ 148856 h 385289"/>
                  <a:gd name="connsiteX24" fmla="*/ 1594884 w 3891516"/>
                  <a:gd name="connsiteY24" fmla="*/ 148856 h 385289"/>
                  <a:gd name="connsiteX25" fmla="*/ 1658679 w 3891516"/>
                  <a:gd name="connsiteY25" fmla="*/ 170121 h 385289"/>
                  <a:gd name="connsiteX26" fmla="*/ 1722475 w 3891516"/>
                  <a:gd name="connsiteY26" fmla="*/ 212651 h 385289"/>
                  <a:gd name="connsiteX27" fmla="*/ 1796902 w 3891516"/>
                  <a:gd name="connsiteY27" fmla="*/ 180754 h 385289"/>
                  <a:gd name="connsiteX28" fmla="*/ 1828800 w 3891516"/>
                  <a:gd name="connsiteY28" fmla="*/ 116958 h 385289"/>
                  <a:gd name="connsiteX29" fmla="*/ 1892595 w 3891516"/>
                  <a:gd name="connsiteY29" fmla="*/ 74428 h 385289"/>
                  <a:gd name="connsiteX30" fmla="*/ 1956391 w 3891516"/>
                  <a:gd name="connsiteY30" fmla="*/ 53163 h 385289"/>
                  <a:gd name="connsiteX31" fmla="*/ 2126512 w 3891516"/>
                  <a:gd name="connsiteY31" fmla="*/ 85061 h 385289"/>
                  <a:gd name="connsiteX32" fmla="*/ 2158409 w 3891516"/>
                  <a:gd name="connsiteY32" fmla="*/ 106326 h 385289"/>
                  <a:gd name="connsiteX33" fmla="*/ 2222205 w 3891516"/>
                  <a:gd name="connsiteY33" fmla="*/ 127591 h 385289"/>
                  <a:gd name="connsiteX34" fmla="*/ 2286000 w 3891516"/>
                  <a:gd name="connsiteY34" fmla="*/ 159489 h 385289"/>
                  <a:gd name="connsiteX35" fmla="*/ 2360428 w 3891516"/>
                  <a:gd name="connsiteY35" fmla="*/ 191386 h 385289"/>
                  <a:gd name="connsiteX36" fmla="*/ 2519916 w 3891516"/>
                  <a:gd name="connsiteY36" fmla="*/ 180754 h 385289"/>
                  <a:gd name="connsiteX37" fmla="*/ 2583712 w 3891516"/>
                  <a:gd name="connsiteY37" fmla="*/ 159489 h 385289"/>
                  <a:gd name="connsiteX38" fmla="*/ 2615609 w 3891516"/>
                  <a:gd name="connsiteY38" fmla="*/ 148856 h 385289"/>
                  <a:gd name="connsiteX39" fmla="*/ 2636875 w 3891516"/>
                  <a:gd name="connsiteY39" fmla="*/ 127591 h 385289"/>
                  <a:gd name="connsiteX40" fmla="*/ 2690037 w 3891516"/>
                  <a:gd name="connsiteY40" fmla="*/ 116958 h 385289"/>
                  <a:gd name="connsiteX41" fmla="*/ 2764465 w 3891516"/>
                  <a:gd name="connsiteY41" fmla="*/ 95693 h 385289"/>
                  <a:gd name="connsiteX42" fmla="*/ 2966484 w 3891516"/>
                  <a:gd name="connsiteY42" fmla="*/ 106326 h 385289"/>
                  <a:gd name="connsiteX43" fmla="*/ 3009014 w 3891516"/>
                  <a:gd name="connsiteY43" fmla="*/ 116958 h 385289"/>
                  <a:gd name="connsiteX44" fmla="*/ 3072809 w 3891516"/>
                  <a:gd name="connsiteY44" fmla="*/ 127591 h 385289"/>
                  <a:gd name="connsiteX45" fmla="*/ 3125972 w 3891516"/>
                  <a:gd name="connsiteY45" fmla="*/ 138223 h 385289"/>
                  <a:gd name="connsiteX46" fmla="*/ 3327991 w 3891516"/>
                  <a:gd name="connsiteY46" fmla="*/ 148856 h 385289"/>
                  <a:gd name="connsiteX47" fmla="*/ 3434316 w 3891516"/>
                  <a:gd name="connsiteY47" fmla="*/ 170121 h 385289"/>
                  <a:gd name="connsiteX48" fmla="*/ 3604437 w 3891516"/>
                  <a:gd name="connsiteY48" fmla="*/ 180754 h 385289"/>
                  <a:gd name="connsiteX49" fmla="*/ 3689498 w 3891516"/>
                  <a:gd name="connsiteY49" fmla="*/ 191386 h 385289"/>
                  <a:gd name="connsiteX50" fmla="*/ 3891516 w 3891516"/>
                  <a:gd name="connsiteY50" fmla="*/ 202019 h 385289"/>
                  <a:gd name="connsiteX0" fmla="*/ 0 w 3891516"/>
                  <a:gd name="connsiteY0" fmla="*/ 382772 h 385289"/>
                  <a:gd name="connsiteX1" fmla="*/ 53163 w 3891516"/>
                  <a:gd name="connsiteY1" fmla="*/ 340242 h 385289"/>
                  <a:gd name="connsiteX2" fmla="*/ 212651 w 3891516"/>
                  <a:gd name="connsiteY2" fmla="*/ 265814 h 385289"/>
                  <a:gd name="connsiteX3" fmla="*/ 340242 w 3891516"/>
                  <a:gd name="connsiteY3" fmla="*/ 276447 h 385289"/>
                  <a:gd name="connsiteX4" fmla="*/ 467833 w 3891516"/>
                  <a:gd name="connsiteY4" fmla="*/ 340242 h 385289"/>
                  <a:gd name="connsiteX5" fmla="*/ 595423 w 3891516"/>
                  <a:gd name="connsiteY5" fmla="*/ 382772 h 385289"/>
                  <a:gd name="connsiteX6" fmla="*/ 691116 w 3891516"/>
                  <a:gd name="connsiteY6" fmla="*/ 329609 h 385289"/>
                  <a:gd name="connsiteX7" fmla="*/ 733647 w 3891516"/>
                  <a:gd name="connsiteY7" fmla="*/ 265814 h 385289"/>
                  <a:gd name="connsiteX8" fmla="*/ 754912 w 3891516"/>
                  <a:gd name="connsiteY8" fmla="*/ 202019 h 385289"/>
                  <a:gd name="connsiteX9" fmla="*/ 776177 w 3891516"/>
                  <a:gd name="connsiteY9" fmla="*/ 170121 h 385289"/>
                  <a:gd name="connsiteX10" fmla="*/ 797442 w 3891516"/>
                  <a:gd name="connsiteY10" fmla="*/ 95693 h 385289"/>
                  <a:gd name="connsiteX11" fmla="*/ 829340 w 3891516"/>
                  <a:gd name="connsiteY11" fmla="*/ 21265 h 385289"/>
                  <a:gd name="connsiteX12" fmla="*/ 861237 w 3891516"/>
                  <a:gd name="connsiteY12" fmla="*/ 0 h 385289"/>
                  <a:gd name="connsiteX13" fmla="*/ 956930 w 3891516"/>
                  <a:gd name="connsiteY13" fmla="*/ 10633 h 385289"/>
                  <a:gd name="connsiteX14" fmla="*/ 988828 w 3891516"/>
                  <a:gd name="connsiteY14" fmla="*/ 21265 h 385289"/>
                  <a:gd name="connsiteX15" fmla="*/ 1031358 w 3891516"/>
                  <a:gd name="connsiteY15" fmla="*/ 85061 h 385289"/>
                  <a:gd name="connsiteX16" fmla="*/ 1073889 w 3891516"/>
                  <a:gd name="connsiteY16" fmla="*/ 138223 h 385289"/>
                  <a:gd name="connsiteX17" fmla="*/ 1095154 w 3891516"/>
                  <a:gd name="connsiteY17" fmla="*/ 170121 h 385289"/>
                  <a:gd name="connsiteX18" fmla="*/ 1190847 w 3891516"/>
                  <a:gd name="connsiteY18" fmla="*/ 223284 h 385289"/>
                  <a:gd name="connsiteX19" fmla="*/ 1329070 w 3891516"/>
                  <a:gd name="connsiteY19" fmla="*/ 212651 h 385289"/>
                  <a:gd name="connsiteX20" fmla="*/ 1392865 w 3891516"/>
                  <a:gd name="connsiteY20" fmla="*/ 191386 h 385289"/>
                  <a:gd name="connsiteX21" fmla="*/ 1424763 w 3891516"/>
                  <a:gd name="connsiteY21" fmla="*/ 180754 h 385289"/>
                  <a:gd name="connsiteX22" fmla="*/ 1446028 w 3891516"/>
                  <a:gd name="connsiteY22" fmla="*/ 148856 h 385289"/>
                  <a:gd name="connsiteX23" fmla="*/ 1594884 w 3891516"/>
                  <a:gd name="connsiteY23" fmla="*/ 148856 h 385289"/>
                  <a:gd name="connsiteX24" fmla="*/ 1658679 w 3891516"/>
                  <a:gd name="connsiteY24" fmla="*/ 170121 h 385289"/>
                  <a:gd name="connsiteX25" fmla="*/ 1722475 w 3891516"/>
                  <a:gd name="connsiteY25" fmla="*/ 212651 h 385289"/>
                  <a:gd name="connsiteX26" fmla="*/ 1796902 w 3891516"/>
                  <a:gd name="connsiteY26" fmla="*/ 180754 h 385289"/>
                  <a:gd name="connsiteX27" fmla="*/ 1828800 w 3891516"/>
                  <a:gd name="connsiteY27" fmla="*/ 116958 h 385289"/>
                  <a:gd name="connsiteX28" fmla="*/ 1892595 w 3891516"/>
                  <a:gd name="connsiteY28" fmla="*/ 74428 h 385289"/>
                  <a:gd name="connsiteX29" fmla="*/ 1956391 w 3891516"/>
                  <a:gd name="connsiteY29" fmla="*/ 53163 h 385289"/>
                  <a:gd name="connsiteX30" fmla="*/ 2126512 w 3891516"/>
                  <a:gd name="connsiteY30" fmla="*/ 85061 h 385289"/>
                  <a:gd name="connsiteX31" fmla="*/ 2158409 w 3891516"/>
                  <a:gd name="connsiteY31" fmla="*/ 106326 h 385289"/>
                  <a:gd name="connsiteX32" fmla="*/ 2222205 w 3891516"/>
                  <a:gd name="connsiteY32" fmla="*/ 127591 h 385289"/>
                  <a:gd name="connsiteX33" fmla="*/ 2286000 w 3891516"/>
                  <a:gd name="connsiteY33" fmla="*/ 159489 h 385289"/>
                  <a:gd name="connsiteX34" fmla="*/ 2360428 w 3891516"/>
                  <a:gd name="connsiteY34" fmla="*/ 191386 h 385289"/>
                  <a:gd name="connsiteX35" fmla="*/ 2519916 w 3891516"/>
                  <a:gd name="connsiteY35" fmla="*/ 180754 h 385289"/>
                  <a:gd name="connsiteX36" fmla="*/ 2583712 w 3891516"/>
                  <a:gd name="connsiteY36" fmla="*/ 159489 h 385289"/>
                  <a:gd name="connsiteX37" fmla="*/ 2615609 w 3891516"/>
                  <a:gd name="connsiteY37" fmla="*/ 148856 h 385289"/>
                  <a:gd name="connsiteX38" fmla="*/ 2636875 w 3891516"/>
                  <a:gd name="connsiteY38" fmla="*/ 127591 h 385289"/>
                  <a:gd name="connsiteX39" fmla="*/ 2690037 w 3891516"/>
                  <a:gd name="connsiteY39" fmla="*/ 116958 h 385289"/>
                  <a:gd name="connsiteX40" fmla="*/ 2764465 w 3891516"/>
                  <a:gd name="connsiteY40" fmla="*/ 95693 h 385289"/>
                  <a:gd name="connsiteX41" fmla="*/ 2966484 w 3891516"/>
                  <a:gd name="connsiteY41" fmla="*/ 106326 h 385289"/>
                  <a:gd name="connsiteX42" fmla="*/ 3009014 w 3891516"/>
                  <a:gd name="connsiteY42" fmla="*/ 116958 h 385289"/>
                  <a:gd name="connsiteX43" fmla="*/ 3072809 w 3891516"/>
                  <a:gd name="connsiteY43" fmla="*/ 127591 h 385289"/>
                  <a:gd name="connsiteX44" fmla="*/ 3125972 w 3891516"/>
                  <a:gd name="connsiteY44" fmla="*/ 138223 h 385289"/>
                  <a:gd name="connsiteX45" fmla="*/ 3327991 w 3891516"/>
                  <a:gd name="connsiteY45" fmla="*/ 148856 h 385289"/>
                  <a:gd name="connsiteX46" fmla="*/ 3434316 w 3891516"/>
                  <a:gd name="connsiteY46" fmla="*/ 170121 h 385289"/>
                  <a:gd name="connsiteX47" fmla="*/ 3604437 w 3891516"/>
                  <a:gd name="connsiteY47" fmla="*/ 180754 h 385289"/>
                  <a:gd name="connsiteX48" fmla="*/ 3689498 w 3891516"/>
                  <a:gd name="connsiteY48" fmla="*/ 191386 h 385289"/>
                  <a:gd name="connsiteX49" fmla="*/ 3891516 w 3891516"/>
                  <a:gd name="connsiteY49" fmla="*/ 202019 h 385289"/>
                  <a:gd name="connsiteX0" fmla="*/ 0 w 3891516"/>
                  <a:gd name="connsiteY0" fmla="*/ 382772 h 382772"/>
                  <a:gd name="connsiteX1" fmla="*/ 53163 w 3891516"/>
                  <a:gd name="connsiteY1" fmla="*/ 340242 h 382772"/>
                  <a:gd name="connsiteX2" fmla="*/ 212651 w 3891516"/>
                  <a:gd name="connsiteY2" fmla="*/ 265814 h 382772"/>
                  <a:gd name="connsiteX3" fmla="*/ 340242 w 3891516"/>
                  <a:gd name="connsiteY3" fmla="*/ 276447 h 382772"/>
                  <a:gd name="connsiteX4" fmla="*/ 467833 w 3891516"/>
                  <a:gd name="connsiteY4" fmla="*/ 340242 h 382772"/>
                  <a:gd name="connsiteX5" fmla="*/ 595423 w 3891516"/>
                  <a:gd name="connsiteY5" fmla="*/ 382772 h 382772"/>
                  <a:gd name="connsiteX6" fmla="*/ 691116 w 3891516"/>
                  <a:gd name="connsiteY6" fmla="*/ 329609 h 382772"/>
                  <a:gd name="connsiteX7" fmla="*/ 754912 w 3891516"/>
                  <a:gd name="connsiteY7" fmla="*/ 202019 h 382772"/>
                  <a:gd name="connsiteX8" fmla="*/ 776177 w 3891516"/>
                  <a:gd name="connsiteY8" fmla="*/ 170121 h 382772"/>
                  <a:gd name="connsiteX9" fmla="*/ 797442 w 3891516"/>
                  <a:gd name="connsiteY9" fmla="*/ 95693 h 382772"/>
                  <a:gd name="connsiteX10" fmla="*/ 829340 w 3891516"/>
                  <a:gd name="connsiteY10" fmla="*/ 21265 h 382772"/>
                  <a:gd name="connsiteX11" fmla="*/ 861237 w 3891516"/>
                  <a:gd name="connsiteY11" fmla="*/ 0 h 382772"/>
                  <a:gd name="connsiteX12" fmla="*/ 956930 w 3891516"/>
                  <a:gd name="connsiteY12" fmla="*/ 10633 h 382772"/>
                  <a:gd name="connsiteX13" fmla="*/ 988828 w 3891516"/>
                  <a:gd name="connsiteY13" fmla="*/ 21265 h 382772"/>
                  <a:gd name="connsiteX14" fmla="*/ 1031358 w 3891516"/>
                  <a:gd name="connsiteY14" fmla="*/ 85061 h 382772"/>
                  <a:gd name="connsiteX15" fmla="*/ 1073889 w 3891516"/>
                  <a:gd name="connsiteY15" fmla="*/ 138223 h 382772"/>
                  <a:gd name="connsiteX16" fmla="*/ 1095154 w 3891516"/>
                  <a:gd name="connsiteY16" fmla="*/ 170121 h 382772"/>
                  <a:gd name="connsiteX17" fmla="*/ 1190847 w 3891516"/>
                  <a:gd name="connsiteY17" fmla="*/ 223284 h 382772"/>
                  <a:gd name="connsiteX18" fmla="*/ 1329070 w 3891516"/>
                  <a:gd name="connsiteY18" fmla="*/ 212651 h 382772"/>
                  <a:gd name="connsiteX19" fmla="*/ 1392865 w 3891516"/>
                  <a:gd name="connsiteY19" fmla="*/ 191386 h 382772"/>
                  <a:gd name="connsiteX20" fmla="*/ 1424763 w 3891516"/>
                  <a:gd name="connsiteY20" fmla="*/ 180754 h 382772"/>
                  <a:gd name="connsiteX21" fmla="*/ 1446028 w 3891516"/>
                  <a:gd name="connsiteY21" fmla="*/ 148856 h 382772"/>
                  <a:gd name="connsiteX22" fmla="*/ 1594884 w 3891516"/>
                  <a:gd name="connsiteY22" fmla="*/ 148856 h 382772"/>
                  <a:gd name="connsiteX23" fmla="*/ 1658679 w 3891516"/>
                  <a:gd name="connsiteY23" fmla="*/ 170121 h 382772"/>
                  <a:gd name="connsiteX24" fmla="*/ 1722475 w 3891516"/>
                  <a:gd name="connsiteY24" fmla="*/ 212651 h 382772"/>
                  <a:gd name="connsiteX25" fmla="*/ 1796902 w 3891516"/>
                  <a:gd name="connsiteY25" fmla="*/ 180754 h 382772"/>
                  <a:gd name="connsiteX26" fmla="*/ 1828800 w 3891516"/>
                  <a:gd name="connsiteY26" fmla="*/ 116958 h 382772"/>
                  <a:gd name="connsiteX27" fmla="*/ 1892595 w 3891516"/>
                  <a:gd name="connsiteY27" fmla="*/ 74428 h 382772"/>
                  <a:gd name="connsiteX28" fmla="*/ 1956391 w 3891516"/>
                  <a:gd name="connsiteY28" fmla="*/ 53163 h 382772"/>
                  <a:gd name="connsiteX29" fmla="*/ 2126512 w 3891516"/>
                  <a:gd name="connsiteY29" fmla="*/ 85061 h 382772"/>
                  <a:gd name="connsiteX30" fmla="*/ 2158409 w 3891516"/>
                  <a:gd name="connsiteY30" fmla="*/ 106326 h 382772"/>
                  <a:gd name="connsiteX31" fmla="*/ 2222205 w 3891516"/>
                  <a:gd name="connsiteY31" fmla="*/ 127591 h 382772"/>
                  <a:gd name="connsiteX32" fmla="*/ 2286000 w 3891516"/>
                  <a:gd name="connsiteY32" fmla="*/ 159489 h 382772"/>
                  <a:gd name="connsiteX33" fmla="*/ 2360428 w 3891516"/>
                  <a:gd name="connsiteY33" fmla="*/ 191386 h 382772"/>
                  <a:gd name="connsiteX34" fmla="*/ 2519916 w 3891516"/>
                  <a:gd name="connsiteY34" fmla="*/ 180754 h 382772"/>
                  <a:gd name="connsiteX35" fmla="*/ 2583712 w 3891516"/>
                  <a:gd name="connsiteY35" fmla="*/ 159489 h 382772"/>
                  <a:gd name="connsiteX36" fmla="*/ 2615609 w 3891516"/>
                  <a:gd name="connsiteY36" fmla="*/ 148856 h 382772"/>
                  <a:gd name="connsiteX37" fmla="*/ 2636875 w 3891516"/>
                  <a:gd name="connsiteY37" fmla="*/ 127591 h 382772"/>
                  <a:gd name="connsiteX38" fmla="*/ 2690037 w 3891516"/>
                  <a:gd name="connsiteY38" fmla="*/ 116958 h 382772"/>
                  <a:gd name="connsiteX39" fmla="*/ 2764465 w 3891516"/>
                  <a:gd name="connsiteY39" fmla="*/ 95693 h 382772"/>
                  <a:gd name="connsiteX40" fmla="*/ 2966484 w 3891516"/>
                  <a:gd name="connsiteY40" fmla="*/ 106326 h 382772"/>
                  <a:gd name="connsiteX41" fmla="*/ 3009014 w 3891516"/>
                  <a:gd name="connsiteY41" fmla="*/ 116958 h 382772"/>
                  <a:gd name="connsiteX42" fmla="*/ 3072809 w 3891516"/>
                  <a:gd name="connsiteY42" fmla="*/ 127591 h 382772"/>
                  <a:gd name="connsiteX43" fmla="*/ 3125972 w 3891516"/>
                  <a:gd name="connsiteY43" fmla="*/ 138223 h 382772"/>
                  <a:gd name="connsiteX44" fmla="*/ 3327991 w 3891516"/>
                  <a:gd name="connsiteY44" fmla="*/ 148856 h 382772"/>
                  <a:gd name="connsiteX45" fmla="*/ 3434316 w 3891516"/>
                  <a:gd name="connsiteY45" fmla="*/ 170121 h 382772"/>
                  <a:gd name="connsiteX46" fmla="*/ 3604437 w 3891516"/>
                  <a:gd name="connsiteY46" fmla="*/ 180754 h 382772"/>
                  <a:gd name="connsiteX47" fmla="*/ 3689498 w 3891516"/>
                  <a:gd name="connsiteY47" fmla="*/ 191386 h 382772"/>
                  <a:gd name="connsiteX48" fmla="*/ 3891516 w 3891516"/>
                  <a:gd name="connsiteY48" fmla="*/ 202019 h 382772"/>
                  <a:gd name="connsiteX0" fmla="*/ 0 w 3891516"/>
                  <a:gd name="connsiteY0" fmla="*/ 382772 h 382772"/>
                  <a:gd name="connsiteX1" fmla="*/ 53163 w 3891516"/>
                  <a:gd name="connsiteY1" fmla="*/ 340242 h 382772"/>
                  <a:gd name="connsiteX2" fmla="*/ 212651 w 3891516"/>
                  <a:gd name="connsiteY2" fmla="*/ 265814 h 382772"/>
                  <a:gd name="connsiteX3" fmla="*/ 340242 w 3891516"/>
                  <a:gd name="connsiteY3" fmla="*/ 276447 h 382772"/>
                  <a:gd name="connsiteX4" fmla="*/ 467833 w 3891516"/>
                  <a:gd name="connsiteY4" fmla="*/ 340242 h 382772"/>
                  <a:gd name="connsiteX5" fmla="*/ 595423 w 3891516"/>
                  <a:gd name="connsiteY5" fmla="*/ 382772 h 382772"/>
                  <a:gd name="connsiteX6" fmla="*/ 691116 w 3891516"/>
                  <a:gd name="connsiteY6" fmla="*/ 329609 h 382772"/>
                  <a:gd name="connsiteX7" fmla="*/ 754912 w 3891516"/>
                  <a:gd name="connsiteY7" fmla="*/ 202019 h 382772"/>
                  <a:gd name="connsiteX8" fmla="*/ 797442 w 3891516"/>
                  <a:gd name="connsiteY8" fmla="*/ 95693 h 382772"/>
                  <a:gd name="connsiteX9" fmla="*/ 829340 w 3891516"/>
                  <a:gd name="connsiteY9" fmla="*/ 21265 h 382772"/>
                  <a:gd name="connsiteX10" fmla="*/ 861237 w 3891516"/>
                  <a:gd name="connsiteY10" fmla="*/ 0 h 382772"/>
                  <a:gd name="connsiteX11" fmla="*/ 956930 w 3891516"/>
                  <a:gd name="connsiteY11" fmla="*/ 10633 h 382772"/>
                  <a:gd name="connsiteX12" fmla="*/ 988828 w 3891516"/>
                  <a:gd name="connsiteY12" fmla="*/ 21265 h 382772"/>
                  <a:gd name="connsiteX13" fmla="*/ 1031358 w 3891516"/>
                  <a:gd name="connsiteY13" fmla="*/ 85061 h 382772"/>
                  <a:gd name="connsiteX14" fmla="*/ 1073889 w 3891516"/>
                  <a:gd name="connsiteY14" fmla="*/ 138223 h 382772"/>
                  <a:gd name="connsiteX15" fmla="*/ 1095154 w 3891516"/>
                  <a:gd name="connsiteY15" fmla="*/ 170121 h 382772"/>
                  <a:gd name="connsiteX16" fmla="*/ 1190847 w 3891516"/>
                  <a:gd name="connsiteY16" fmla="*/ 223284 h 382772"/>
                  <a:gd name="connsiteX17" fmla="*/ 1329070 w 3891516"/>
                  <a:gd name="connsiteY17" fmla="*/ 212651 h 382772"/>
                  <a:gd name="connsiteX18" fmla="*/ 1392865 w 3891516"/>
                  <a:gd name="connsiteY18" fmla="*/ 191386 h 382772"/>
                  <a:gd name="connsiteX19" fmla="*/ 1424763 w 3891516"/>
                  <a:gd name="connsiteY19" fmla="*/ 180754 h 382772"/>
                  <a:gd name="connsiteX20" fmla="*/ 1446028 w 3891516"/>
                  <a:gd name="connsiteY20" fmla="*/ 148856 h 382772"/>
                  <a:gd name="connsiteX21" fmla="*/ 1594884 w 3891516"/>
                  <a:gd name="connsiteY21" fmla="*/ 148856 h 382772"/>
                  <a:gd name="connsiteX22" fmla="*/ 1658679 w 3891516"/>
                  <a:gd name="connsiteY22" fmla="*/ 170121 h 382772"/>
                  <a:gd name="connsiteX23" fmla="*/ 1722475 w 3891516"/>
                  <a:gd name="connsiteY23" fmla="*/ 212651 h 382772"/>
                  <a:gd name="connsiteX24" fmla="*/ 1796902 w 3891516"/>
                  <a:gd name="connsiteY24" fmla="*/ 180754 h 382772"/>
                  <a:gd name="connsiteX25" fmla="*/ 1828800 w 3891516"/>
                  <a:gd name="connsiteY25" fmla="*/ 116958 h 382772"/>
                  <a:gd name="connsiteX26" fmla="*/ 1892595 w 3891516"/>
                  <a:gd name="connsiteY26" fmla="*/ 74428 h 382772"/>
                  <a:gd name="connsiteX27" fmla="*/ 1956391 w 3891516"/>
                  <a:gd name="connsiteY27" fmla="*/ 53163 h 382772"/>
                  <a:gd name="connsiteX28" fmla="*/ 2126512 w 3891516"/>
                  <a:gd name="connsiteY28" fmla="*/ 85061 h 382772"/>
                  <a:gd name="connsiteX29" fmla="*/ 2158409 w 3891516"/>
                  <a:gd name="connsiteY29" fmla="*/ 106326 h 382772"/>
                  <a:gd name="connsiteX30" fmla="*/ 2222205 w 3891516"/>
                  <a:gd name="connsiteY30" fmla="*/ 127591 h 382772"/>
                  <a:gd name="connsiteX31" fmla="*/ 2286000 w 3891516"/>
                  <a:gd name="connsiteY31" fmla="*/ 159489 h 382772"/>
                  <a:gd name="connsiteX32" fmla="*/ 2360428 w 3891516"/>
                  <a:gd name="connsiteY32" fmla="*/ 191386 h 382772"/>
                  <a:gd name="connsiteX33" fmla="*/ 2519916 w 3891516"/>
                  <a:gd name="connsiteY33" fmla="*/ 180754 h 382772"/>
                  <a:gd name="connsiteX34" fmla="*/ 2583712 w 3891516"/>
                  <a:gd name="connsiteY34" fmla="*/ 159489 h 382772"/>
                  <a:gd name="connsiteX35" fmla="*/ 2615609 w 3891516"/>
                  <a:gd name="connsiteY35" fmla="*/ 148856 h 382772"/>
                  <a:gd name="connsiteX36" fmla="*/ 2636875 w 3891516"/>
                  <a:gd name="connsiteY36" fmla="*/ 127591 h 382772"/>
                  <a:gd name="connsiteX37" fmla="*/ 2690037 w 3891516"/>
                  <a:gd name="connsiteY37" fmla="*/ 116958 h 382772"/>
                  <a:gd name="connsiteX38" fmla="*/ 2764465 w 3891516"/>
                  <a:gd name="connsiteY38" fmla="*/ 95693 h 382772"/>
                  <a:gd name="connsiteX39" fmla="*/ 2966484 w 3891516"/>
                  <a:gd name="connsiteY39" fmla="*/ 106326 h 382772"/>
                  <a:gd name="connsiteX40" fmla="*/ 3009014 w 3891516"/>
                  <a:gd name="connsiteY40" fmla="*/ 116958 h 382772"/>
                  <a:gd name="connsiteX41" fmla="*/ 3072809 w 3891516"/>
                  <a:gd name="connsiteY41" fmla="*/ 127591 h 382772"/>
                  <a:gd name="connsiteX42" fmla="*/ 3125972 w 3891516"/>
                  <a:gd name="connsiteY42" fmla="*/ 138223 h 382772"/>
                  <a:gd name="connsiteX43" fmla="*/ 3327991 w 3891516"/>
                  <a:gd name="connsiteY43" fmla="*/ 148856 h 382772"/>
                  <a:gd name="connsiteX44" fmla="*/ 3434316 w 3891516"/>
                  <a:gd name="connsiteY44" fmla="*/ 170121 h 382772"/>
                  <a:gd name="connsiteX45" fmla="*/ 3604437 w 3891516"/>
                  <a:gd name="connsiteY45" fmla="*/ 180754 h 382772"/>
                  <a:gd name="connsiteX46" fmla="*/ 3689498 w 3891516"/>
                  <a:gd name="connsiteY46" fmla="*/ 191386 h 382772"/>
                  <a:gd name="connsiteX47" fmla="*/ 3891516 w 3891516"/>
                  <a:gd name="connsiteY47" fmla="*/ 202019 h 382772"/>
                  <a:gd name="connsiteX0" fmla="*/ 0 w 3891516"/>
                  <a:gd name="connsiteY0" fmla="*/ 375684 h 375684"/>
                  <a:gd name="connsiteX1" fmla="*/ 53163 w 3891516"/>
                  <a:gd name="connsiteY1" fmla="*/ 333154 h 375684"/>
                  <a:gd name="connsiteX2" fmla="*/ 212651 w 3891516"/>
                  <a:gd name="connsiteY2" fmla="*/ 258726 h 375684"/>
                  <a:gd name="connsiteX3" fmla="*/ 340242 w 3891516"/>
                  <a:gd name="connsiteY3" fmla="*/ 269359 h 375684"/>
                  <a:gd name="connsiteX4" fmla="*/ 467833 w 3891516"/>
                  <a:gd name="connsiteY4" fmla="*/ 333154 h 375684"/>
                  <a:gd name="connsiteX5" fmla="*/ 595423 w 3891516"/>
                  <a:gd name="connsiteY5" fmla="*/ 375684 h 375684"/>
                  <a:gd name="connsiteX6" fmla="*/ 691116 w 3891516"/>
                  <a:gd name="connsiteY6" fmla="*/ 322521 h 375684"/>
                  <a:gd name="connsiteX7" fmla="*/ 754912 w 3891516"/>
                  <a:gd name="connsiteY7" fmla="*/ 194931 h 375684"/>
                  <a:gd name="connsiteX8" fmla="*/ 797442 w 3891516"/>
                  <a:gd name="connsiteY8" fmla="*/ 88605 h 375684"/>
                  <a:gd name="connsiteX9" fmla="*/ 829340 w 3891516"/>
                  <a:gd name="connsiteY9" fmla="*/ 14177 h 375684"/>
                  <a:gd name="connsiteX10" fmla="*/ 956930 w 3891516"/>
                  <a:gd name="connsiteY10" fmla="*/ 3545 h 375684"/>
                  <a:gd name="connsiteX11" fmla="*/ 988828 w 3891516"/>
                  <a:gd name="connsiteY11" fmla="*/ 14177 h 375684"/>
                  <a:gd name="connsiteX12" fmla="*/ 1031358 w 3891516"/>
                  <a:gd name="connsiteY12" fmla="*/ 77973 h 375684"/>
                  <a:gd name="connsiteX13" fmla="*/ 1073889 w 3891516"/>
                  <a:gd name="connsiteY13" fmla="*/ 131135 h 375684"/>
                  <a:gd name="connsiteX14" fmla="*/ 1095154 w 3891516"/>
                  <a:gd name="connsiteY14" fmla="*/ 163033 h 375684"/>
                  <a:gd name="connsiteX15" fmla="*/ 1190847 w 3891516"/>
                  <a:gd name="connsiteY15" fmla="*/ 216196 h 375684"/>
                  <a:gd name="connsiteX16" fmla="*/ 1329070 w 3891516"/>
                  <a:gd name="connsiteY16" fmla="*/ 205563 h 375684"/>
                  <a:gd name="connsiteX17" fmla="*/ 1392865 w 3891516"/>
                  <a:gd name="connsiteY17" fmla="*/ 184298 h 375684"/>
                  <a:gd name="connsiteX18" fmla="*/ 1424763 w 3891516"/>
                  <a:gd name="connsiteY18" fmla="*/ 173666 h 375684"/>
                  <a:gd name="connsiteX19" fmla="*/ 1446028 w 3891516"/>
                  <a:gd name="connsiteY19" fmla="*/ 141768 h 375684"/>
                  <a:gd name="connsiteX20" fmla="*/ 1594884 w 3891516"/>
                  <a:gd name="connsiteY20" fmla="*/ 141768 h 375684"/>
                  <a:gd name="connsiteX21" fmla="*/ 1658679 w 3891516"/>
                  <a:gd name="connsiteY21" fmla="*/ 163033 h 375684"/>
                  <a:gd name="connsiteX22" fmla="*/ 1722475 w 3891516"/>
                  <a:gd name="connsiteY22" fmla="*/ 205563 h 375684"/>
                  <a:gd name="connsiteX23" fmla="*/ 1796902 w 3891516"/>
                  <a:gd name="connsiteY23" fmla="*/ 173666 h 375684"/>
                  <a:gd name="connsiteX24" fmla="*/ 1828800 w 3891516"/>
                  <a:gd name="connsiteY24" fmla="*/ 109870 h 375684"/>
                  <a:gd name="connsiteX25" fmla="*/ 1892595 w 3891516"/>
                  <a:gd name="connsiteY25" fmla="*/ 67340 h 375684"/>
                  <a:gd name="connsiteX26" fmla="*/ 1956391 w 3891516"/>
                  <a:gd name="connsiteY26" fmla="*/ 46075 h 375684"/>
                  <a:gd name="connsiteX27" fmla="*/ 2126512 w 3891516"/>
                  <a:gd name="connsiteY27" fmla="*/ 77973 h 375684"/>
                  <a:gd name="connsiteX28" fmla="*/ 2158409 w 3891516"/>
                  <a:gd name="connsiteY28" fmla="*/ 99238 h 375684"/>
                  <a:gd name="connsiteX29" fmla="*/ 2222205 w 3891516"/>
                  <a:gd name="connsiteY29" fmla="*/ 120503 h 375684"/>
                  <a:gd name="connsiteX30" fmla="*/ 2286000 w 3891516"/>
                  <a:gd name="connsiteY30" fmla="*/ 152401 h 375684"/>
                  <a:gd name="connsiteX31" fmla="*/ 2360428 w 3891516"/>
                  <a:gd name="connsiteY31" fmla="*/ 184298 h 375684"/>
                  <a:gd name="connsiteX32" fmla="*/ 2519916 w 3891516"/>
                  <a:gd name="connsiteY32" fmla="*/ 173666 h 375684"/>
                  <a:gd name="connsiteX33" fmla="*/ 2583712 w 3891516"/>
                  <a:gd name="connsiteY33" fmla="*/ 152401 h 375684"/>
                  <a:gd name="connsiteX34" fmla="*/ 2615609 w 3891516"/>
                  <a:gd name="connsiteY34" fmla="*/ 141768 h 375684"/>
                  <a:gd name="connsiteX35" fmla="*/ 2636875 w 3891516"/>
                  <a:gd name="connsiteY35" fmla="*/ 120503 h 375684"/>
                  <a:gd name="connsiteX36" fmla="*/ 2690037 w 3891516"/>
                  <a:gd name="connsiteY36" fmla="*/ 109870 h 375684"/>
                  <a:gd name="connsiteX37" fmla="*/ 2764465 w 3891516"/>
                  <a:gd name="connsiteY37" fmla="*/ 88605 h 375684"/>
                  <a:gd name="connsiteX38" fmla="*/ 2966484 w 3891516"/>
                  <a:gd name="connsiteY38" fmla="*/ 99238 h 375684"/>
                  <a:gd name="connsiteX39" fmla="*/ 3009014 w 3891516"/>
                  <a:gd name="connsiteY39" fmla="*/ 109870 h 375684"/>
                  <a:gd name="connsiteX40" fmla="*/ 3072809 w 3891516"/>
                  <a:gd name="connsiteY40" fmla="*/ 120503 h 375684"/>
                  <a:gd name="connsiteX41" fmla="*/ 3125972 w 3891516"/>
                  <a:gd name="connsiteY41" fmla="*/ 131135 h 375684"/>
                  <a:gd name="connsiteX42" fmla="*/ 3327991 w 3891516"/>
                  <a:gd name="connsiteY42" fmla="*/ 141768 h 375684"/>
                  <a:gd name="connsiteX43" fmla="*/ 3434316 w 3891516"/>
                  <a:gd name="connsiteY43" fmla="*/ 163033 h 375684"/>
                  <a:gd name="connsiteX44" fmla="*/ 3604437 w 3891516"/>
                  <a:gd name="connsiteY44" fmla="*/ 173666 h 375684"/>
                  <a:gd name="connsiteX45" fmla="*/ 3689498 w 3891516"/>
                  <a:gd name="connsiteY45" fmla="*/ 184298 h 375684"/>
                  <a:gd name="connsiteX46" fmla="*/ 3891516 w 3891516"/>
                  <a:gd name="connsiteY46" fmla="*/ 194931 h 375684"/>
                  <a:gd name="connsiteX0" fmla="*/ 0 w 3891516"/>
                  <a:gd name="connsiteY0" fmla="*/ 373912 h 373912"/>
                  <a:gd name="connsiteX1" fmla="*/ 53163 w 3891516"/>
                  <a:gd name="connsiteY1" fmla="*/ 331382 h 373912"/>
                  <a:gd name="connsiteX2" fmla="*/ 212651 w 3891516"/>
                  <a:gd name="connsiteY2" fmla="*/ 256954 h 373912"/>
                  <a:gd name="connsiteX3" fmla="*/ 340242 w 3891516"/>
                  <a:gd name="connsiteY3" fmla="*/ 267587 h 373912"/>
                  <a:gd name="connsiteX4" fmla="*/ 467833 w 3891516"/>
                  <a:gd name="connsiteY4" fmla="*/ 331382 h 373912"/>
                  <a:gd name="connsiteX5" fmla="*/ 595423 w 3891516"/>
                  <a:gd name="connsiteY5" fmla="*/ 373912 h 373912"/>
                  <a:gd name="connsiteX6" fmla="*/ 691116 w 3891516"/>
                  <a:gd name="connsiteY6" fmla="*/ 320749 h 373912"/>
                  <a:gd name="connsiteX7" fmla="*/ 754912 w 3891516"/>
                  <a:gd name="connsiteY7" fmla="*/ 193159 h 373912"/>
                  <a:gd name="connsiteX8" fmla="*/ 797442 w 3891516"/>
                  <a:gd name="connsiteY8" fmla="*/ 86833 h 373912"/>
                  <a:gd name="connsiteX9" fmla="*/ 829340 w 3891516"/>
                  <a:gd name="connsiteY9" fmla="*/ 12405 h 373912"/>
                  <a:gd name="connsiteX10" fmla="*/ 988828 w 3891516"/>
                  <a:gd name="connsiteY10" fmla="*/ 12405 h 373912"/>
                  <a:gd name="connsiteX11" fmla="*/ 1031358 w 3891516"/>
                  <a:gd name="connsiteY11" fmla="*/ 76201 h 373912"/>
                  <a:gd name="connsiteX12" fmla="*/ 1073889 w 3891516"/>
                  <a:gd name="connsiteY12" fmla="*/ 129363 h 373912"/>
                  <a:gd name="connsiteX13" fmla="*/ 1095154 w 3891516"/>
                  <a:gd name="connsiteY13" fmla="*/ 161261 h 373912"/>
                  <a:gd name="connsiteX14" fmla="*/ 1190847 w 3891516"/>
                  <a:gd name="connsiteY14" fmla="*/ 214424 h 373912"/>
                  <a:gd name="connsiteX15" fmla="*/ 1329070 w 3891516"/>
                  <a:gd name="connsiteY15" fmla="*/ 203791 h 373912"/>
                  <a:gd name="connsiteX16" fmla="*/ 1392865 w 3891516"/>
                  <a:gd name="connsiteY16" fmla="*/ 182526 h 373912"/>
                  <a:gd name="connsiteX17" fmla="*/ 1424763 w 3891516"/>
                  <a:gd name="connsiteY17" fmla="*/ 171894 h 373912"/>
                  <a:gd name="connsiteX18" fmla="*/ 1446028 w 3891516"/>
                  <a:gd name="connsiteY18" fmla="*/ 139996 h 373912"/>
                  <a:gd name="connsiteX19" fmla="*/ 1594884 w 3891516"/>
                  <a:gd name="connsiteY19" fmla="*/ 139996 h 373912"/>
                  <a:gd name="connsiteX20" fmla="*/ 1658679 w 3891516"/>
                  <a:gd name="connsiteY20" fmla="*/ 161261 h 373912"/>
                  <a:gd name="connsiteX21" fmla="*/ 1722475 w 3891516"/>
                  <a:gd name="connsiteY21" fmla="*/ 203791 h 373912"/>
                  <a:gd name="connsiteX22" fmla="*/ 1796902 w 3891516"/>
                  <a:gd name="connsiteY22" fmla="*/ 171894 h 373912"/>
                  <a:gd name="connsiteX23" fmla="*/ 1828800 w 3891516"/>
                  <a:gd name="connsiteY23" fmla="*/ 108098 h 373912"/>
                  <a:gd name="connsiteX24" fmla="*/ 1892595 w 3891516"/>
                  <a:gd name="connsiteY24" fmla="*/ 65568 h 373912"/>
                  <a:gd name="connsiteX25" fmla="*/ 1956391 w 3891516"/>
                  <a:gd name="connsiteY25" fmla="*/ 44303 h 373912"/>
                  <a:gd name="connsiteX26" fmla="*/ 2126512 w 3891516"/>
                  <a:gd name="connsiteY26" fmla="*/ 76201 h 373912"/>
                  <a:gd name="connsiteX27" fmla="*/ 2158409 w 3891516"/>
                  <a:gd name="connsiteY27" fmla="*/ 97466 h 373912"/>
                  <a:gd name="connsiteX28" fmla="*/ 2222205 w 3891516"/>
                  <a:gd name="connsiteY28" fmla="*/ 118731 h 373912"/>
                  <a:gd name="connsiteX29" fmla="*/ 2286000 w 3891516"/>
                  <a:gd name="connsiteY29" fmla="*/ 150629 h 373912"/>
                  <a:gd name="connsiteX30" fmla="*/ 2360428 w 3891516"/>
                  <a:gd name="connsiteY30" fmla="*/ 182526 h 373912"/>
                  <a:gd name="connsiteX31" fmla="*/ 2519916 w 3891516"/>
                  <a:gd name="connsiteY31" fmla="*/ 171894 h 373912"/>
                  <a:gd name="connsiteX32" fmla="*/ 2583712 w 3891516"/>
                  <a:gd name="connsiteY32" fmla="*/ 150629 h 373912"/>
                  <a:gd name="connsiteX33" fmla="*/ 2615609 w 3891516"/>
                  <a:gd name="connsiteY33" fmla="*/ 139996 h 373912"/>
                  <a:gd name="connsiteX34" fmla="*/ 2636875 w 3891516"/>
                  <a:gd name="connsiteY34" fmla="*/ 118731 h 373912"/>
                  <a:gd name="connsiteX35" fmla="*/ 2690037 w 3891516"/>
                  <a:gd name="connsiteY35" fmla="*/ 108098 h 373912"/>
                  <a:gd name="connsiteX36" fmla="*/ 2764465 w 3891516"/>
                  <a:gd name="connsiteY36" fmla="*/ 86833 h 373912"/>
                  <a:gd name="connsiteX37" fmla="*/ 2966484 w 3891516"/>
                  <a:gd name="connsiteY37" fmla="*/ 97466 h 373912"/>
                  <a:gd name="connsiteX38" fmla="*/ 3009014 w 3891516"/>
                  <a:gd name="connsiteY38" fmla="*/ 108098 h 373912"/>
                  <a:gd name="connsiteX39" fmla="*/ 3072809 w 3891516"/>
                  <a:gd name="connsiteY39" fmla="*/ 118731 h 373912"/>
                  <a:gd name="connsiteX40" fmla="*/ 3125972 w 3891516"/>
                  <a:gd name="connsiteY40" fmla="*/ 129363 h 373912"/>
                  <a:gd name="connsiteX41" fmla="*/ 3327991 w 3891516"/>
                  <a:gd name="connsiteY41" fmla="*/ 139996 h 373912"/>
                  <a:gd name="connsiteX42" fmla="*/ 3434316 w 3891516"/>
                  <a:gd name="connsiteY42" fmla="*/ 161261 h 373912"/>
                  <a:gd name="connsiteX43" fmla="*/ 3604437 w 3891516"/>
                  <a:gd name="connsiteY43" fmla="*/ 171894 h 373912"/>
                  <a:gd name="connsiteX44" fmla="*/ 3689498 w 3891516"/>
                  <a:gd name="connsiteY44" fmla="*/ 182526 h 373912"/>
                  <a:gd name="connsiteX45" fmla="*/ 3891516 w 3891516"/>
                  <a:gd name="connsiteY45" fmla="*/ 193159 h 373912"/>
                  <a:gd name="connsiteX0" fmla="*/ 0 w 3891516"/>
                  <a:gd name="connsiteY0" fmla="*/ 363279 h 363279"/>
                  <a:gd name="connsiteX1" fmla="*/ 53163 w 3891516"/>
                  <a:gd name="connsiteY1" fmla="*/ 320749 h 363279"/>
                  <a:gd name="connsiteX2" fmla="*/ 212651 w 3891516"/>
                  <a:gd name="connsiteY2" fmla="*/ 246321 h 363279"/>
                  <a:gd name="connsiteX3" fmla="*/ 340242 w 3891516"/>
                  <a:gd name="connsiteY3" fmla="*/ 256954 h 363279"/>
                  <a:gd name="connsiteX4" fmla="*/ 467833 w 3891516"/>
                  <a:gd name="connsiteY4" fmla="*/ 320749 h 363279"/>
                  <a:gd name="connsiteX5" fmla="*/ 595423 w 3891516"/>
                  <a:gd name="connsiteY5" fmla="*/ 363279 h 363279"/>
                  <a:gd name="connsiteX6" fmla="*/ 691116 w 3891516"/>
                  <a:gd name="connsiteY6" fmla="*/ 310116 h 363279"/>
                  <a:gd name="connsiteX7" fmla="*/ 754912 w 3891516"/>
                  <a:gd name="connsiteY7" fmla="*/ 182526 h 363279"/>
                  <a:gd name="connsiteX8" fmla="*/ 797442 w 3891516"/>
                  <a:gd name="connsiteY8" fmla="*/ 76200 h 363279"/>
                  <a:gd name="connsiteX9" fmla="*/ 829340 w 3891516"/>
                  <a:gd name="connsiteY9" fmla="*/ 1772 h 363279"/>
                  <a:gd name="connsiteX10" fmla="*/ 1031358 w 3891516"/>
                  <a:gd name="connsiteY10" fmla="*/ 65568 h 363279"/>
                  <a:gd name="connsiteX11" fmla="*/ 1073889 w 3891516"/>
                  <a:gd name="connsiteY11" fmla="*/ 118730 h 363279"/>
                  <a:gd name="connsiteX12" fmla="*/ 1095154 w 3891516"/>
                  <a:gd name="connsiteY12" fmla="*/ 150628 h 363279"/>
                  <a:gd name="connsiteX13" fmla="*/ 1190847 w 3891516"/>
                  <a:gd name="connsiteY13" fmla="*/ 203791 h 363279"/>
                  <a:gd name="connsiteX14" fmla="*/ 1329070 w 3891516"/>
                  <a:gd name="connsiteY14" fmla="*/ 193158 h 363279"/>
                  <a:gd name="connsiteX15" fmla="*/ 1392865 w 3891516"/>
                  <a:gd name="connsiteY15" fmla="*/ 171893 h 363279"/>
                  <a:gd name="connsiteX16" fmla="*/ 1424763 w 3891516"/>
                  <a:gd name="connsiteY16" fmla="*/ 161261 h 363279"/>
                  <a:gd name="connsiteX17" fmla="*/ 1446028 w 3891516"/>
                  <a:gd name="connsiteY17" fmla="*/ 129363 h 363279"/>
                  <a:gd name="connsiteX18" fmla="*/ 1594884 w 3891516"/>
                  <a:gd name="connsiteY18" fmla="*/ 129363 h 363279"/>
                  <a:gd name="connsiteX19" fmla="*/ 1658679 w 3891516"/>
                  <a:gd name="connsiteY19" fmla="*/ 150628 h 363279"/>
                  <a:gd name="connsiteX20" fmla="*/ 1722475 w 3891516"/>
                  <a:gd name="connsiteY20" fmla="*/ 193158 h 363279"/>
                  <a:gd name="connsiteX21" fmla="*/ 1796902 w 3891516"/>
                  <a:gd name="connsiteY21" fmla="*/ 161261 h 363279"/>
                  <a:gd name="connsiteX22" fmla="*/ 1828800 w 3891516"/>
                  <a:gd name="connsiteY22" fmla="*/ 97465 h 363279"/>
                  <a:gd name="connsiteX23" fmla="*/ 1892595 w 3891516"/>
                  <a:gd name="connsiteY23" fmla="*/ 54935 h 363279"/>
                  <a:gd name="connsiteX24" fmla="*/ 1956391 w 3891516"/>
                  <a:gd name="connsiteY24" fmla="*/ 33670 h 363279"/>
                  <a:gd name="connsiteX25" fmla="*/ 2126512 w 3891516"/>
                  <a:gd name="connsiteY25" fmla="*/ 65568 h 363279"/>
                  <a:gd name="connsiteX26" fmla="*/ 2158409 w 3891516"/>
                  <a:gd name="connsiteY26" fmla="*/ 86833 h 363279"/>
                  <a:gd name="connsiteX27" fmla="*/ 2222205 w 3891516"/>
                  <a:gd name="connsiteY27" fmla="*/ 108098 h 363279"/>
                  <a:gd name="connsiteX28" fmla="*/ 2286000 w 3891516"/>
                  <a:gd name="connsiteY28" fmla="*/ 139996 h 363279"/>
                  <a:gd name="connsiteX29" fmla="*/ 2360428 w 3891516"/>
                  <a:gd name="connsiteY29" fmla="*/ 171893 h 363279"/>
                  <a:gd name="connsiteX30" fmla="*/ 2519916 w 3891516"/>
                  <a:gd name="connsiteY30" fmla="*/ 161261 h 363279"/>
                  <a:gd name="connsiteX31" fmla="*/ 2583712 w 3891516"/>
                  <a:gd name="connsiteY31" fmla="*/ 139996 h 363279"/>
                  <a:gd name="connsiteX32" fmla="*/ 2615609 w 3891516"/>
                  <a:gd name="connsiteY32" fmla="*/ 129363 h 363279"/>
                  <a:gd name="connsiteX33" fmla="*/ 2636875 w 3891516"/>
                  <a:gd name="connsiteY33" fmla="*/ 108098 h 363279"/>
                  <a:gd name="connsiteX34" fmla="*/ 2690037 w 3891516"/>
                  <a:gd name="connsiteY34" fmla="*/ 97465 h 363279"/>
                  <a:gd name="connsiteX35" fmla="*/ 2764465 w 3891516"/>
                  <a:gd name="connsiteY35" fmla="*/ 76200 h 363279"/>
                  <a:gd name="connsiteX36" fmla="*/ 2966484 w 3891516"/>
                  <a:gd name="connsiteY36" fmla="*/ 86833 h 363279"/>
                  <a:gd name="connsiteX37" fmla="*/ 3009014 w 3891516"/>
                  <a:gd name="connsiteY37" fmla="*/ 97465 h 363279"/>
                  <a:gd name="connsiteX38" fmla="*/ 3072809 w 3891516"/>
                  <a:gd name="connsiteY38" fmla="*/ 108098 h 363279"/>
                  <a:gd name="connsiteX39" fmla="*/ 3125972 w 3891516"/>
                  <a:gd name="connsiteY39" fmla="*/ 118730 h 363279"/>
                  <a:gd name="connsiteX40" fmla="*/ 3327991 w 3891516"/>
                  <a:gd name="connsiteY40" fmla="*/ 129363 h 363279"/>
                  <a:gd name="connsiteX41" fmla="*/ 3434316 w 3891516"/>
                  <a:gd name="connsiteY41" fmla="*/ 150628 h 363279"/>
                  <a:gd name="connsiteX42" fmla="*/ 3604437 w 3891516"/>
                  <a:gd name="connsiteY42" fmla="*/ 161261 h 363279"/>
                  <a:gd name="connsiteX43" fmla="*/ 3689498 w 3891516"/>
                  <a:gd name="connsiteY43" fmla="*/ 171893 h 363279"/>
                  <a:gd name="connsiteX44" fmla="*/ 3891516 w 3891516"/>
                  <a:gd name="connsiteY44" fmla="*/ 182526 h 363279"/>
                  <a:gd name="connsiteX0" fmla="*/ 0 w 3891516"/>
                  <a:gd name="connsiteY0" fmla="*/ 363279 h 363279"/>
                  <a:gd name="connsiteX1" fmla="*/ 53163 w 3891516"/>
                  <a:gd name="connsiteY1" fmla="*/ 320749 h 363279"/>
                  <a:gd name="connsiteX2" fmla="*/ 212651 w 3891516"/>
                  <a:gd name="connsiteY2" fmla="*/ 246321 h 363279"/>
                  <a:gd name="connsiteX3" fmla="*/ 340242 w 3891516"/>
                  <a:gd name="connsiteY3" fmla="*/ 256954 h 363279"/>
                  <a:gd name="connsiteX4" fmla="*/ 467833 w 3891516"/>
                  <a:gd name="connsiteY4" fmla="*/ 320749 h 363279"/>
                  <a:gd name="connsiteX5" fmla="*/ 595423 w 3891516"/>
                  <a:gd name="connsiteY5" fmla="*/ 363279 h 363279"/>
                  <a:gd name="connsiteX6" fmla="*/ 691116 w 3891516"/>
                  <a:gd name="connsiteY6" fmla="*/ 310116 h 363279"/>
                  <a:gd name="connsiteX7" fmla="*/ 754912 w 3891516"/>
                  <a:gd name="connsiteY7" fmla="*/ 182526 h 363279"/>
                  <a:gd name="connsiteX8" fmla="*/ 797442 w 3891516"/>
                  <a:gd name="connsiteY8" fmla="*/ 76200 h 363279"/>
                  <a:gd name="connsiteX9" fmla="*/ 829340 w 3891516"/>
                  <a:gd name="connsiteY9" fmla="*/ 1772 h 363279"/>
                  <a:gd name="connsiteX10" fmla="*/ 1031358 w 3891516"/>
                  <a:gd name="connsiteY10" fmla="*/ 65568 h 363279"/>
                  <a:gd name="connsiteX11" fmla="*/ 1095154 w 3891516"/>
                  <a:gd name="connsiteY11" fmla="*/ 150628 h 363279"/>
                  <a:gd name="connsiteX12" fmla="*/ 1190847 w 3891516"/>
                  <a:gd name="connsiteY12" fmla="*/ 203791 h 363279"/>
                  <a:gd name="connsiteX13" fmla="*/ 1329070 w 3891516"/>
                  <a:gd name="connsiteY13" fmla="*/ 193158 h 363279"/>
                  <a:gd name="connsiteX14" fmla="*/ 1392865 w 3891516"/>
                  <a:gd name="connsiteY14" fmla="*/ 171893 h 363279"/>
                  <a:gd name="connsiteX15" fmla="*/ 1424763 w 3891516"/>
                  <a:gd name="connsiteY15" fmla="*/ 161261 h 363279"/>
                  <a:gd name="connsiteX16" fmla="*/ 1446028 w 3891516"/>
                  <a:gd name="connsiteY16" fmla="*/ 129363 h 363279"/>
                  <a:gd name="connsiteX17" fmla="*/ 1594884 w 3891516"/>
                  <a:gd name="connsiteY17" fmla="*/ 129363 h 363279"/>
                  <a:gd name="connsiteX18" fmla="*/ 1658679 w 3891516"/>
                  <a:gd name="connsiteY18" fmla="*/ 150628 h 363279"/>
                  <a:gd name="connsiteX19" fmla="*/ 1722475 w 3891516"/>
                  <a:gd name="connsiteY19" fmla="*/ 193158 h 363279"/>
                  <a:gd name="connsiteX20" fmla="*/ 1796902 w 3891516"/>
                  <a:gd name="connsiteY20" fmla="*/ 161261 h 363279"/>
                  <a:gd name="connsiteX21" fmla="*/ 1828800 w 3891516"/>
                  <a:gd name="connsiteY21" fmla="*/ 97465 h 363279"/>
                  <a:gd name="connsiteX22" fmla="*/ 1892595 w 3891516"/>
                  <a:gd name="connsiteY22" fmla="*/ 54935 h 363279"/>
                  <a:gd name="connsiteX23" fmla="*/ 1956391 w 3891516"/>
                  <a:gd name="connsiteY23" fmla="*/ 33670 h 363279"/>
                  <a:gd name="connsiteX24" fmla="*/ 2126512 w 3891516"/>
                  <a:gd name="connsiteY24" fmla="*/ 65568 h 363279"/>
                  <a:gd name="connsiteX25" fmla="*/ 2158409 w 3891516"/>
                  <a:gd name="connsiteY25" fmla="*/ 86833 h 363279"/>
                  <a:gd name="connsiteX26" fmla="*/ 2222205 w 3891516"/>
                  <a:gd name="connsiteY26" fmla="*/ 108098 h 363279"/>
                  <a:gd name="connsiteX27" fmla="*/ 2286000 w 3891516"/>
                  <a:gd name="connsiteY27" fmla="*/ 139996 h 363279"/>
                  <a:gd name="connsiteX28" fmla="*/ 2360428 w 3891516"/>
                  <a:gd name="connsiteY28" fmla="*/ 171893 h 363279"/>
                  <a:gd name="connsiteX29" fmla="*/ 2519916 w 3891516"/>
                  <a:gd name="connsiteY29" fmla="*/ 161261 h 363279"/>
                  <a:gd name="connsiteX30" fmla="*/ 2583712 w 3891516"/>
                  <a:gd name="connsiteY30" fmla="*/ 139996 h 363279"/>
                  <a:gd name="connsiteX31" fmla="*/ 2615609 w 3891516"/>
                  <a:gd name="connsiteY31" fmla="*/ 129363 h 363279"/>
                  <a:gd name="connsiteX32" fmla="*/ 2636875 w 3891516"/>
                  <a:gd name="connsiteY32" fmla="*/ 108098 h 363279"/>
                  <a:gd name="connsiteX33" fmla="*/ 2690037 w 3891516"/>
                  <a:gd name="connsiteY33" fmla="*/ 97465 h 363279"/>
                  <a:gd name="connsiteX34" fmla="*/ 2764465 w 3891516"/>
                  <a:gd name="connsiteY34" fmla="*/ 76200 h 363279"/>
                  <a:gd name="connsiteX35" fmla="*/ 2966484 w 3891516"/>
                  <a:gd name="connsiteY35" fmla="*/ 86833 h 363279"/>
                  <a:gd name="connsiteX36" fmla="*/ 3009014 w 3891516"/>
                  <a:gd name="connsiteY36" fmla="*/ 97465 h 363279"/>
                  <a:gd name="connsiteX37" fmla="*/ 3072809 w 3891516"/>
                  <a:gd name="connsiteY37" fmla="*/ 108098 h 363279"/>
                  <a:gd name="connsiteX38" fmla="*/ 3125972 w 3891516"/>
                  <a:gd name="connsiteY38" fmla="*/ 118730 h 363279"/>
                  <a:gd name="connsiteX39" fmla="*/ 3327991 w 3891516"/>
                  <a:gd name="connsiteY39" fmla="*/ 129363 h 363279"/>
                  <a:gd name="connsiteX40" fmla="*/ 3434316 w 3891516"/>
                  <a:gd name="connsiteY40" fmla="*/ 150628 h 363279"/>
                  <a:gd name="connsiteX41" fmla="*/ 3604437 w 3891516"/>
                  <a:gd name="connsiteY41" fmla="*/ 161261 h 363279"/>
                  <a:gd name="connsiteX42" fmla="*/ 3689498 w 3891516"/>
                  <a:gd name="connsiteY42" fmla="*/ 171893 h 363279"/>
                  <a:gd name="connsiteX43" fmla="*/ 3891516 w 3891516"/>
                  <a:gd name="connsiteY43" fmla="*/ 182526 h 363279"/>
                  <a:gd name="connsiteX0" fmla="*/ 0 w 3891516"/>
                  <a:gd name="connsiteY0" fmla="*/ 363279 h 363279"/>
                  <a:gd name="connsiteX1" fmla="*/ 53163 w 3891516"/>
                  <a:gd name="connsiteY1" fmla="*/ 320749 h 363279"/>
                  <a:gd name="connsiteX2" fmla="*/ 212651 w 3891516"/>
                  <a:gd name="connsiteY2" fmla="*/ 246321 h 363279"/>
                  <a:gd name="connsiteX3" fmla="*/ 340242 w 3891516"/>
                  <a:gd name="connsiteY3" fmla="*/ 256954 h 363279"/>
                  <a:gd name="connsiteX4" fmla="*/ 467833 w 3891516"/>
                  <a:gd name="connsiteY4" fmla="*/ 320749 h 363279"/>
                  <a:gd name="connsiteX5" fmla="*/ 595423 w 3891516"/>
                  <a:gd name="connsiteY5" fmla="*/ 363279 h 363279"/>
                  <a:gd name="connsiteX6" fmla="*/ 691116 w 3891516"/>
                  <a:gd name="connsiteY6" fmla="*/ 310116 h 363279"/>
                  <a:gd name="connsiteX7" fmla="*/ 754912 w 3891516"/>
                  <a:gd name="connsiteY7" fmla="*/ 182526 h 363279"/>
                  <a:gd name="connsiteX8" fmla="*/ 797442 w 3891516"/>
                  <a:gd name="connsiteY8" fmla="*/ 76200 h 363279"/>
                  <a:gd name="connsiteX9" fmla="*/ 829340 w 3891516"/>
                  <a:gd name="connsiteY9" fmla="*/ 1772 h 363279"/>
                  <a:gd name="connsiteX10" fmla="*/ 1031358 w 3891516"/>
                  <a:gd name="connsiteY10" fmla="*/ 65568 h 363279"/>
                  <a:gd name="connsiteX11" fmla="*/ 1095154 w 3891516"/>
                  <a:gd name="connsiteY11" fmla="*/ 150628 h 363279"/>
                  <a:gd name="connsiteX12" fmla="*/ 1190847 w 3891516"/>
                  <a:gd name="connsiteY12" fmla="*/ 203791 h 363279"/>
                  <a:gd name="connsiteX13" fmla="*/ 1329070 w 3891516"/>
                  <a:gd name="connsiteY13" fmla="*/ 193158 h 363279"/>
                  <a:gd name="connsiteX14" fmla="*/ 1424763 w 3891516"/>
                  <a:gd name="connsiteY14" fmla="*/ 161261 h 363279"/>
                  <a:gd name="connsiteX15" fmla="*/ 1446028 w 3891516"/>
                  <a:gd name="connsiteY15" fmla="*/ 129363 h 363279"/>
                  <a:gd name="connsiteX16" fmla="*/ 1594884 w 3891516"/>
                  <a:gd name="connsiteY16" fmla="*/ 129363 h 363279"/>
                  <a:gd name="connsiteX17" fmla="*/ 1658679 w 3891516"/>
                  <a:gd name="connsiteY17" fmla="*/ 150628 h 363279"/>
                  <a:gd name="connsiteX18" fmla="*/ 1722475 w 3891516"/>
                  <a:gd name="connsiteY18" fmla="*/ 193158 h 363279"/>
                  <a:gd name="connsiteX19" fmla="*/ 1796902 w 3891516"/>
                  <a:gd name="connsiteY19" fmla="*/ 161261 h 363279"/>
                  <a:gd name="connsiteX20" fmla="*/ 1828800 w 3891516"/>
                  <a:gd name="connsiteY20" fmla="*/ 97465 h 363279"/>
                  <a:gd name="connsiteX21" fmla="*/ 1892595 w 3891516"/>
                  <a:gd name="connsiteY21" fmla="*/ 54935 h 363279"/>
                  <a:gd name="connsiteX22" fmla="*/ 1956391 w 3891516"/>
                  <a:gd name="connsiteY22" fmla="*/ 33670 h 363279"/>
                  <a:gd name="connsiteX23" fmla="*/ 2126512 w 3891516"/>
                  <a:gd name="connsiteY23" fmla="*/ 65568 h 363279"/>
                  <a:gd name="connsiteX24" fmla="*/ 2158409 w 3891516"/>
                  <a:gd name="connsiteY24" fmla="*/ 86833 h 363279"/>
                  <a:gd name="connsiteX25" fmla="*/ 2222205 w 3891516"/>
                  <a:gd name="connsiteY25" fmla="*/ 108098 h 363279"/>
                  <a:gd name="connsiteX26" fmla="*/ 2286000 w 3891516"/>
                  <a:gd name="connsiteY26" fmla="*/ 139996 h 363279"/>
                  <a:gd name="connsiteX27" fmla="*/ 2360428 w 3891516"/>
                  <a:gd name="connsiteY27" fmla="*/ 171893 h 363279"/>
                  <a:gd name="connsiteX28" fmla="*/ 2519916 w 3891516"/>
                  <a:gd name="connsiteY28" fmla="*/ 161261 h 363279"/>
                  <a:gd name="connsiteX29" fmla="*/ 2583712 w 3891516"/>
                  <a:gd name="connsiteY29" fmla="*/ 139996 h 363279"/>
                  <a:gd name="connsiteX30" fmla="*/ 2615609 w 3891516"/>
                  <a:gd name="connsiteY30" fmla="*/ 129363 h 363279"/>
                  <a:gd name="connsiteX31" fmla="*/ 2636875 w 3891516"/>
                  <a:gd name="connsiteY31" fmla="*/ 108098 h 363279"/>
                  <a:gd name="connsiteX32" fmla="*/ 2690037 w 3891516"/>
                  <a:gd name="connsiteY32" fmla="*/ 97465 h 363279"/>
                  <a:gd name="connsiteX33" fmla="*/ 2764465 w 3891516"/>
                  <a:gd name="connsiteY33" fmla="*/ 76200 h 363279"/>
                  <a:gd name="connsiteX34" fmla="*/ 2966484 w 3891516"/>
                  <a:gd name="connsiteY34" fmla="*/ 86833 h 363279"/>
                  <a:gd name="connsiteX35" fmla="*/ 3009014 w 3891516"/>
                  <a:gd name="connsiteY35" fmla="*/ 97465 h 363279"/>
                  <a:gd name="connsiteX36" fmla="*/ 3072809 w 3891516"/>
                  <a:gd name="connsiteY36" fmla="*/ 108098 h 363279"/>
                  <a:gd name="connsiteX37" fmla="*/ 3125972 w 3891516"/>
                  <a:gd name="connsiteY37" fmla="*/ 118730 h 363279"/>
                  <a:gd name="connsiteX38" fmla="*/ 3327991 w 3891516"/>
                  <a:gd name="connsiteY38" fmla="*/ 129363 h 363279"/>
                  <a:gd name="connsiteX39" fmla="*/ 3434316 w 3891516"/>
                  <a:gd name="connsiteY39" fmla="*/ 150628 h 363279"/>
                  <a:gd name="connsiteX40" fmla="*/ 3604437 w 3891516"/>
                  <a:gd name="connsiteY40" fmla="*/ 161261 h 363279"/>
                  <a:gd name="connsiteX41" fmla="*/ 3689498 w 3891516"/>
                  <a:gd name="connsiteY41" fmla="*/ 171893 h 363279"/>
                  <a:gd name="connsiteX42" fmla="*/ 3891516 w 3891516"/>
                  <a:gd name="connsiteY42" fmla="*/ 182526 h 363279"/>
                  <a:gd name="connsiteX0" fmla="*/ 0 w 3891516"/>
                  <a:gd name="connsiteY0" fmla="*/ 363279 h 363279"/>
                  <a:gd name="connsiteX1" fmla="*/ 53163 w 3891516"/>
                  <a:gd name="connsiteY1" fmla="*/ 320749 h 363279"/>
                  <a:gd name="connsiteX2" fmla="*/ 212651 w 3891516"/>
                  <a:gd name="connsiteY2" fmla="*/ 246321 h 363279"/>
                  <a:gd name="connsiteX3" fmla="*/ 340242 w 3891516"/>
                  <a:gd name="connsiteY3" fmla="*/ 256954 h 363279"/>
                  <a:gd name="connsiteX4" fmla="*/ 467833 w 3891516"/>
                  <a:gd name="connsiteY4" fmla="*/ 320749 h 363279"/>
                  <a:gd name="connsiteX5" fmla="*/ 595423 w 3891516"/>
                  <a:gd name="connsiteY5" fmla="*/ 363279 h 363279"/>
                  <a:gd name="connsiteX6" fmla="*/ 691116 w 3891516"/>
                  <a:gd name="connsiteY6" fmla="*/ 310116 h 363279"/>
                  <a:gd name="connsiteX7" fmla="*/ 754912 w 3891516"/>
                  <a:gd name="connsiteY7" fmla="*/ 182526 h 363279"/>
                  <a:gd name="connsiteX8" fmla="*/ 797442 w 3891516"/>
                  <a:gd name="connsiteY8" fmla="*/ 76200 h 363279"/>
                  <a:gd name="connsiteX9" fmla="*/ 829340 w 3891516"/>
                  <a:gd name="connsiteY9" fmla="*/ 1772 h 363279"/>
                  <a:gd name="connsiteX10" fmla="*/ 1031358 w 3891516"/>
                  <a:gd name="connsiteY10" fmla="*/ 65568 h 363279"/>
                  <a:gd name="connsiteX11" fmla="*/ 1095154 w 3891516"/>
                  <a:gd name="connsiteY11" fmla="*/ 150628 h 363279"/>
                  <a:gd name="connsiteX12" fmla="*/ 1190847 w 3891516"/>
                  <a:gd name="connsiteY12" fmla="*/ 203791 h 363279"/>
                  <a:gd name="connsiteX13" fmla="*/ 1329070 w 3891516"/>
                  <a:gd name="connsiteY13" fmla="*/ 193158 h 363279"/>
                  <a:gd name="connsiteX14" fmla="*/ 1446028 w 3891516"/>
                  <a:gd name="connsiteY14" fmla="*/ 129363 h 363279"/>
                  <a:gd name="connsiteX15" fmla="*/ 1594884 w 3891516"/>
                  <a:gd name="connsiteY15" fmla="*/ 129363 h 363279"/>
                  <a:gd name="connsiteX16" fmla="*/ 1658679 w 3891516"/>
                  <a:gd name="connsiteY16" fmla="*/ 150628 h 363279"/>
                  <a:gd name="connsiteX17" fmla="*/ 1722475 w 3891516"/>
                  <a:gd name="connsiteY17" fmla="*/ 193158 h 363279"/>
                  <a:gd name="connsiteX18" fmla="*/ 1796902 w 3891516"/>
                  <a:gd name="connsiteY18" fmla="*/ 161261 h 363279"/>
                  <a:gd name="connsiteX19" fmla="*/ 1828800 w 3891516"/>
                  <a:gd name="connsiteY19" fmla="*/ 97465 h 363279"/>
                  <a:gd name="connsiteX20" fmla="*/ 1892595 w 3891516"/>
                  <a:gd name="connsiteY20" fmla="*/ 54935 h 363279"/>
                  <a:gd name="connsiteX21" fmla="*/ 1956391 w 3891516"/>
                  <a:gd name="connsiteY21" fmla="*/ 33670 h 363279"/>
                  <a:gd name="connsiteX22" fmla="*/ 2126512 w 3891516"/>
                  <a:gd name="connsiteY22" fmla="*/ 65568 h 363279"/>
                  <a:gd name="connsiteX23" fmla="*/ 2158409 w 3891516"/>
                  <a:gd name="connsiteY23" fmla="*/ 86833 h 363279"/>
                  <a:gd name="connsiteX24" fmla="*/ 2222205 w 3891516"/>
                  <a:gd name="connsiteY24" fmla="*/ 108098 h 363279"/>
                  <a:gd name="connsiteX25" fmla="*/ 2286000 w 3891516"/>
                  <a:gd name="connsiteY25" fmla="*/ 139996 h 363279"/>
                  <a:gd name="connsiteX26" fmla="*/ 2360428 w 3891516"/>
                  <a:gd name="connsiteY26" fmla="*/ 171893 h 363279"/>
                  <a:gd name="connsiteX27" fmla="*/ 2519916 w 3891516"/>
                  <a:gd name="connsiteY27" fmla="*/ 161261 h 363279"/>
                  <a:gd name="connsiteX28" fmla="*/ 2583712 w 3891516"/>
                  <a:gd name="connsiteY28" fmla="*/ 139996 h 363279"/>
                  <a:gd name="connsiteX29" fmla="*/ 2615609 w 3891516"/>
                  <a:gd name="connsiteY29" fmla="*/ 129363 h 363279"/>
                  <a:gd name="connsiteX30" fmla="*/ 2636875 w 3891516"/>
                  <a:gd name="connsiteY30" fmla="*/ 108098 h 363279"/>
                  <a:gd name="connsiteX31" fmla="*/ 2690037 w 3891516"/>
                  <a:gd name="connsiteY31" fmla="*/ 97465 h 363279"/>
                  <a:gd name="connsiteX32" fmla="*/ 2764465 w 3891516"/>
                  <a:gd name="connsiteY32" fmla="*/ 76200 h 363279"/>
                  <a:gd name="connsiteX33" fmla="*/ 2966484 w 3891516"/>
                  <a:gd name="connsiteY33" fmla="*/ 86833 h 363279"/>
                  <a:gd name="connsiteX34" fmla="*/ 3009014 w 3891516"/>
                  <a:gd name="connsiteY34" fmla="*/ 97465 h 363279"/>
                  <a:gd name="connsiteX35" fmla="*/ 3072809 w 3891516"/>
                  <a:gd name="connsiteY35" fmla="*/ 108098 h 363279"/>
                  <a:gd name="connsiteX36" fmla="*/ 3125972 w 3891516"/>
                  <a:gd name="connsiteY36" fmla="*/ 118730 h 363279"/>
                  <a:gd name="connsiteX37" fmla="*/ 3327991 w 3891516"/>
                  <a:gd name="connsiteY37" fmla="*/ 129363 h 363279"/>
                  <a:gd name="connsiteX38" fmla="*/ 3434316 w 3891516"/>
                  <a:gd name="connsiteY38" fmla="*/ 150628 h 363279"/>
                  <a:gd name="connsiteX39" fmla="*/ 3604437 w 3891516"/>
                  <a:gd name="connsiteY39" fmla="*/ 161261 h 363279"/>
                  <a:gd name="connsiteX40" fmla="*/ 3689498 w 3891516"/>
                  <a:gd name="connsiteY40" fmla="*/ 171893 h 363279"/>
                  <a:gd name="connsiteX41" fmla="*/ 3891516 w 3891516"/>
                  <a:gd name="connsiteY41" fmla="*/ 182526 h 363279"/>
                  <a:gd name="connsiteX0" fmla="*/ 0 w 3891516"/>
                  <a:gd name="connsiteY0" fmla="*/ 363279 h 363279"/>
                  <a:gd name="connsiteX1" fmla="*/ 53163 w 3891516"/>
                  <a:gd name="connsiteY1" fmla="*/ 320749 h 363279"/>
                  <a:gd name="connsiteX2" fmla="*/ 212651 w 3891516"/>
                  <a:gd name="connsiteY2" fmla="*/ 246321 h 363279"/>
                  <a:gd name="connsiteX3" fmla="*/ 340242 w 3891516"/>
                  <a:gd name="connsiteY3" fmla="*/ 256954 h 363279"/>
                  <a:gd name="connsiteX4" fmla="*/ 467833 w 3891516"/>
                  <a:gd name="connsiteY4" fmla="*/ 320749 h 363279"/>
                  <a:gd name="connsiteX5" fmla="*/ 595423 w 3891516"/>
                  <a:gd name="connsiteY5" fmla="*/ 363279 h 363279"/>
                  <a:gd name="connsiteX6" fmla="*/ 691116 w 3891516"/>
                  <a:gd name="connsiteY6" fmla="*/ 310116 h 363279"/>
                  <a:gd name="connsiteX7" fmla="*/ 754912 w 3891516"/>
                  <a:gd name="connsiteY7" fmla="*/ 182526 h 363279"/>
                  <a:gd name="connsiteX8" fmla="*/ 797442 w 3891516"/>
                  <a:gd name="connsiteY8" fmla="*/ 76200 h 363279"/>
                  <a:gd name="connsiteX9" fmla="*/ 829340 w 3891516"/>
                  <a:gd name="connsiteY9" fmla="*/ 1772 h 363279"/>
                  <a:gd name="connsiteX10" fmla="*/ 1031358 w 3891516"/>
                  <a:gd name="connsiteY10" fmla="*/ 65568 h 363279"/>
                  <a:gd name="connsiteX11" fmla="*/ 1095154 w 3891516"/>
                  <a:gd name="connsiteY11" fmla="*/ 150628 h 363279"/>
                  <a:gd name="connsiteX12" fmla="*/ 1190847 w 3891516"/>
                  <a:gd name="connsiteY12" fmla="*/ 203791 h 363279"/>
                  <a:gd name="connsiteX13" fmla="*/ 1329070 w 3891516"/>
                  <a:gd name="connsiteY13" fmla="*/ 193158 h 363279"/>
                  <a:gd name="connsiteX14" fmla="*/ 1446028 w 3891516"/>
                  <a:gd name="connsiteY14" fmla="*/ 129363 h 363279"/>
                  <a:gd name="connsiteX15" fmla="*/ 1594884 w 3891516"/>
                  <a:gd name="connsiteY15" fmla="*/ 129363 h 363279"/>
                  <a:gd name="connsiteX16" fmla="*/ 1658679 w 3891516"/>
                  <a:gd name="connsiteY16" fmla="*/ 150628 h 363279"/>
                  <a:gd name="connsiteX17" fmla="*/ 1722475 w 3891516"/>
                  <a:gd name="connsiteY17" fmla="*/ 193158 h 363279"/>
                  <a:gd name="connsiteX18" fmla="*/ 1828800 w 3891516"/>
                  <a:gd name="connsiteY18" fmla="*/ 97465 h 363279"/>
                  <a:gd name="connsiteX19" fmla="*/ 1892595 w 3891516"/>
                  <a:gd name="connsiteY19" fmla="*/ 54935 h 363279"/>
                  <a:gd name="connsiteX20" fmla="*/ 1956391 w 3891516"/>
                  <a:gd name="connsiteY20" fmla="*/ 33670 h 363279"/>
                  <a:gd name="connsiteX21" fmla="*/ 2126512 w 3891516"/>
                  <a:gd name="connsiteY21" fmla="*/ 65568 h 363279"/>
                  <a:gd name="connsiteX22" fmla="*/ 2158409 w 3891516"/>
                  <a:gd name="connsiteY22" fmla="*/ 86833 h 363279"/>
                  <a:gd name="connsiteX23" fmla="*/ 2222205 w 3891516"/>
                  <a:gd name="connsiteY23" fmla="*/ 108098 h 363279"/>
                  <a:gd name="connsiteX24" fmla="*/ 2286000 w 3891516"/>
                  <a:gd name="connsiteY24" fmla="*/ 139996 h 363279"/>
                  <a:gd name="connsiteX25" fmla="*/ 2360428 w 3891516"/>
                  <a:gd name="connsiteY25" fmla="*/ 171893 h 363279"/>
                  <a:gd name="connsiteX26" fmla="*/ 2519916 w 3891516"/>
                  <a:gd name="connsiteY26" fmla="*/ 161261 h 363279"/>
                  <a:gd name="connsiteX27" fmla="*/ 2583712 w 3891516"/>
                  <a:gd name="connsiteY27" fmla="*/ 139996 h 363279"/>
                  <a:gd name="connsiteX28" fmla="*/ 2615609 w 3891516"/>
                  <a:gd name="connsiteY28" fmla="*/ 129363 h 363279"/>
                  <a:gd name="connsiteX29" fmla="*/ 2636875 w 3891516"/>
                  <a:gd name="connsiteY29" fmla="*/ 108098 h 363279"/>
                  <a:gd name="connsiteX30" fmla="*/ 2690037 w 3891516"/>
                  <a:gd name="connsiteY30" fmla="*/ 97465 h 363279"/>
                  <a:gd name="connsiteX31" fmla="*/ 2764465 w 3891516"/>
                  <a:gd name="connsiteY31" fmla="*/ 76200 h 363279"/>
                  <a:gd name="connsiteX32" fmla="*/ 2966484 w 3891516"/>
                  <a:gd name="connsiteY32" fmla="*/ 86833 h 363279"/>
                  <a:gd name="connsiteX33" fmla="*/ 3009014 w 3891516"/>
                  <a:gd name="connsiteY33" fmla="*/ 97465 h 363279"/>
                  <a:gd name="connsiteX34" fmla="*/ 3072809 w 3891516"/>
                  <a:gd name="connsiteY34" fmla="*/ 108098 h 363279"/>
                  <a:gd name="connsiteX35" fmla="*/ 3125972 w 3891516"/>
                  <a:gd name="connsiteY35" fmla="*/ 118730 h 363279"/>
                  <a:gd name="connsiteX36" fmla="*/ 3327991 w 3891516"/>
                  <a:gd name="connsiteY36" fmla="*/ 129363 h 363279"/>
                  <a:gd name="connsiteX37" fmla="*/ 3434316 w 3891516"/>
                  <a:gd name="connsiteY37" fmla="*/ 150628 h 363279"/>
                  <a:gd name="connsiteX38" fmla="*/ 3604437 w 3891516"/>
                  <a:gd name="connsiteY38" fmla="*/ 161261 h 363279"/>
                  <a:gd name="connsiteX39" fmla="*/ 3689498 w 3891516"/>
                  <a:gd name="connsiteY39" fmla="*/ 171893 h 363279"/>
                  <a:gd name="connsiteX40" fmla="*/ 3891516 w 3891516"/>
                  <a:gd name="connsiteY40" fmla="*/ 182526 h 363279"/>
                  <a:gd name="connsiteX0" fmla="*/ 0 w 3891516"/>
                  <a:gd name="connsiteY0" fmla="*/ 363279 h 363279"/>
                  <a:gd name="connsiteX1" fmla="*/ 53163 w 3891516"/>
                  <a:gd name="connsiteY1" fmla="*/ 320749 h 363279"/>
                  <a:gd name="connsiteX2" fmla="*/ 212651 w 3891516"/>
                  <a:gd name="connsiteY2" fmla="*/ 246321 h 363279"/>
                  <a:gd name="connsiteX3" fmla="*/ 340242 w 3891516"/>
                  <a:gd name="connsiteY3" fmla="*/ 256954 h 363279"/>
                  <a:gd name="connsiteX4" fmla="*/ 467833 w 3891516"/>
                  <a:gd name="connsiteY4" fmla="*/ 320749 h 363279"/>
                  <a:gd name="connsiteX5" fmla="*/ 595423 w 3891516"/>
                  <a:gd name="connsiteY5" fmla="*/ 363279 h 363279"/>
                  <a:gd name="connsiteX6" fmla="*/ 691116 w 3891516"/>
                  <a:gd name="connsiteY6" fmla="*/ 310116 h 363279"/>
                  <a:gd name="connsiteX7" fmla="*/ 754912 w 3891516"/>
                  <a:gd name="connsiteY7" fmla="*/ 182526 h 363279"/>
                  <a:gd name="connsiteX8" fmla="*/ 797442 w 3891516"/>
                  <a:gd name="connsiteY8" fmla="*/ 76200 h 363279"/>
                  <a:gd name="connsiteX9" fmla="*/ 829340 w 3891516"/>
                  <a:gd name="connsiteY9" fmla="*/ 1772 h 363279"/>
                  <a:gd name="connsiteX10" fmla="*/ 1031358 w 3891516"/>
                  <a:gd name="connsiteY10" fmla="*/ 65568 h 363279"/>
                  <a:gd name="connsiteX11" fmla="*/ 1095154 w 3891516"/>
                  <a:gd name="connsiteY11" fmla="*/ 150628 h 363279"/>
                  <a:gd name="connsiteX12" fmla="*/ 1190847 w 3891516"/>
                  <a:gd name="connsiteY12" fmla="*/ 203791 h 363279"/>
                  <a:gd name="connsiteX13" fmla="*/ 1329070 w 3891516"/>
                  <a:gd name="connsiteY13" fmla="*/ 193158 h 363279"/>
                  <a:gd name="connsiteX14" fmla="*/ 1446028 w 3891516"/>
                  <a:gd name="connsiteY14" fmla="*/ 129363 h 363279"/>
                  <a:gd name="connsiteX15" fmla="*/ 1594884 w 3891516"/>
                  <a:gd name="connsiteY15" fmla="*/ 129363 h 363279"/>
                  <a:gd name="connsiteX16" fmla="*/ 1658679 w 3891516"/>
                  <a:gd name="connsiteY16" fmla="*/ 150628 h 363279"/>
                  <a:gd name="connsiteX17" fmla="*/ 1722475 w 3891516"/>
                  <a:gd name="connsiteY17" fmla="*/ 193158 h 363279"/>
                  <a:gd name="connsiteX18" fmla="*/ 1828800 w 3891516"/>
                  <a:gd name="connsiteY18" fmla="*/ 97465 h 363279"/>
                  <a:gd name="connsiteX19" fmla="*/ 1892595 w 3891516"/>
                  <a:gd name="connsiteY19" fmla="*/ 54935 h 363279"/>
                  <a:gd name="connsiteX20" fmla="*/ 1956391 w 3891516"/>
                  <a:gd name="connsiteY20" fmla="*/ 33670 h 363279"/>
                  <a:gd name="connsiteX21" fmla="*/ 2126512 w 3891516"/>
                  <a:gd name="connsiteY21" fmla="*/ 65568 h 363279"/>
                  <a:gd name="connsiteX22" fmla="*/ 2158409 w 3891516"/>
                  <a:gd name="connsiteY22" fmla="*/ 86833 h 363279"/>
                  <a:gd name="connsiteX23" fmla="*/ 2222205 w 3891516"/>
                  <a:gd name="connsiteY23" fmla="*/ 108098 h 363279"/>
                  <a:gd name="connsiteX24" fmla="*/ 2360428 w 3891516"/>
                  <a:gd name="connsiteY24" fmla="*/ 171893 h 363279"/>
                  <a:gd name="connsiteX25" fmla="*/ 2519916 w 3891516"/>
                  <a:gd name="connsiteY25" fmla="*/ 161261 h 363279"/>
                  <a:gd name="connsiteX26" fmla="*/ 2583712 w 3891516"/>
                  <a:gd name="connsiteY26" fmla="*/ 139996 h 363279"/>
                  <a:gd name="connsiteX27" fmla="*/ 2615609 w 3891516"/>
                  <a:gd name="connsiteY27" fmla="*/ 129363 h 363279"/>
                  <a:gd name="connsiteX28" fmla="*/ 2636875 w 3891516"/>
                  <a:gd name="connsiteY28" fmla="*/ 108098 h 363279"/>
                  <a:gd name="connsiteX29" fmla="*/ 2690037 w 3891516"/>
                  <a:gd name="connsiteY29" fmla="*/ 97465 h 363279"/>
                  <a:gd name="connsiteX30" fmla="*/ 2764465 w 3891516"/>
                  <a:gd name="connsiteY30" fmla="*/ 76200 h 363279"/>
                  <a:gd name="connsiteX31" fmla="*/ 2966484 w 3891516"/>
                  <a:gd name="connsiteY31" fmla="*/ 86833 h 363279"/>
                  <a:gd name="connsiteX32" fmla="*/ 3009014 w 3891516"/>
                  <a:gd name="connsiteY32" fmla="*/ 97465 h 363279"/>
                  <a:gd name="connsiteX33" fmla="*/ 3072809 w 3891516"/>
                  <a:gd name="connsiteY33" fmla="*/ 108098 h 363279"/>
                  <a:gd name="connsiteX34" fmla="*/ 3125972 w 3891516"/>
                  <a:gd name="connsiteY34" fmla="*/ 118730 h 363279"/>
                  <a:gd name="connsiteX35" fmla="*/ 3327991 w 3891516"/>
                  <a:gd name="connsiteY35" fmla="*/ 129363 h 363279"/>
                  <a:gd name="connsiteX36" fmla="*/ 3434316 w 3891516"/>
                  <a:gd name="connsiteY36" fmla="*/ 150628 h 363279"/>
                  <a:gd name="connsiteX37" fmla="*/ 3604437 w 3891516"/>
                  <a:gd name="connsiteY37" fmla="*/ 161261 h 363279"/>
                  <a:gd name="connsiteX38" fmla="*/ 3689498 w 3891516"/>
                  <a:gd name="connsiteY38" fmla="*/ 171893 h 363279"/>
                  <a:gd name="connsiteX39" fmla="*/ 3891516 w 3891516"/>
                  <a:gd name="connsiteY39" fmla="*/ 182526 h 363279"/>
                  <a:gd name="connsiteX0" fmla="*/ 0 w 3891516"/>
                  <a:gd name="connsiteY0" fmla="*/ 363279 h 363279"/>
                  <a:gd name="connsiteX1" fmla="*/ 53163 w 3891516"/>
                  <a:gd name="connsiteY1" fmla="*/ 320749 h 363279"/>
                  <a:gd name="connsiteX2" fmla="*/ 212651 w 3891516"/>
                  <a:gd name="connsiteY2" fmla="*/ 246321 h 363279"/>
                  <a:gd name="connsiteX3" fmla="*/ 340242 w 3891516"/>
                  <a:gd name="connsiteY3" fmla="*/ 256954 h 363279"/>
                  <a:gd name="connsiteX4" fmla="*/ 467833 w 3891516"/>
                  <a:gd name="connsiteY4" fmla="*/ 320749 h 363279"/>
                  <a:gd name="connsiteX5" fmla="*/ 595423 w 3891516"/>
                  <a:gd name="connsiteY5" fmla="*/ 363279 h 363279"/>
                  <a:gd name="connsiteX6" fmla="*/ 691116 w 3891516"/>
                  <a:gd name="connsiteY6" fmla="*/ 310116 h 363279"/>
                  <a:gd name="connsiteX7" fmla="*/ 754912 w 3891516"/>
                  <a:gd name="connsiteY7" fmla="*/ 182526 h 363279"/>
                  <a:gd name="connsiteX8" fmla="*/ 797442 w 3891516"/>
                  <a:gd name="connsiteY8" fmla="*/ 76200 h 363279"/>
                  <a:gd name="connsiteX9" fmla="*/ 829340 w 3891516"/>
                  <a:gd name="connsiteY9" fmla="*/ 1772 h 363279"/>
                  <a:gd name="connsiteX10" fmla="*/ 1031358 w 3891516"/>
                  <a:gd name="connsiteY10" fmla="*/ 65568 h 363279"/>
                  <a:gd name="connsiteX11" fmla="*/ 1095154 w 3891516"/>
                  <a:gd name="connsiteY11" fmla="*/ 150628 h 363279"/>
                  <a:gd name="connsiteX12" fmla="*/ 1190847 w 3891516"/>
                  <a:gd name="connsiteY12" fmla="*/ 203791 h 363279"/>
                  <a:gd name="connsiteX13" fmla="*/ 1329070 w 3891516"/>
                  <a:gd name="connsiteY13" fmla="*/ 193158 h 363279"/>
                  <a:gd name="connsiteX14" fmla="*/ 1446028 w 3891516"/>
                  <a:gd name="connsiteY14" fmla="*/ 129363 h 363279"/>
                  <a:gd name="connsiteX15" fmla="*/ 1594884 w 3891516"/>
                  <a:gd name="connsiteY15" fmla="*/ 129363 h 363279"/>
                  <a:gd name="connsiteX16" fmla="*/ 1658679 w 3891516"/>
                  <a:gd name="connsiteY16" fmla="*/ 150628 h 363279"/>
                  <a:gd name="connsiteX17" fmla="*/ 1722475 w 3891516"/>
                  <a:gd name="connsiteY17" fmla="*/ 193158 h 363279"/>
                  <a:gd name="connsiteX18" fmla="*/ 1828800 w 3891516"/>
                  <a:gd name="connsiteY18" fmla="*/ 97465 h 363279"/>
                  <a:gd name="connsiteX19" fmla="*/ 1892595 w 3891516"/>
                  <a:gd name="connsiteY19" fmla="*/ 54935 h 363279"/>
                  <a:gd name="connsiteX20" fmla="*/ 1956391 w 3891516"/>
                  <a:gd name="connsiteY20" fmla="*/ 33670 h 363279"/>
                  <a:gd name="connsiteX21" fmla="*/ 2126512 w 3891516"/>
                  <a:gd name="connsiteY21" fmla="*/ 65568 h 363279"/>
                  <a:gd name="connsiteX22" fmla="*/ 2158409 w 3891516"/>
                  <a:gd name="connsiteY22" fmla="*/ 86833 h 363279"/>
                  <a:gd name="connsiteX23" fmla="*/ 2360428 w 3891516"/>
                  <a:gd name="connsiteY23" fmla="*/ 171893 h 363279"/>
                  <a:gd name="connsiteX24" fmla="*/ 2519916 w 3891516"/>
                  <a:gd name="connsiteY24" fmla="*/ 161261 h 363279"/>
                  <a:gd name="connsiteX25" fmla="*/ 2583712 w 3891516"/>
                  <a:gd name="connsiteY25" fmla="*/ 139996 h 363279"/>
                  <a:gd name="connsiteX26" fmla="*/ 2615609 w 3891516"/>
                  <a:gd name="connsiteY26" fmla="*/ 129363 h 363279"/>
                  <a:gd name="connsiteX27" fmla="*/ 2636875 w 3891516"/>
                  <a:gd name="connsiteY27" fmla="*/ 108098 h 363279"/>
                  <a:gd name="connsiteX28" fmla="*/ 2690037 w 3891516"/>
                  <a:gd name="connsiteY28" fmla="*/ 97465 h 363279"/>
                  <a:gd name="connsiteX29" fmla="*/ 2764465 w 3891516"/>
                  <a:gd name="connsiteY29" fmla="*/ 76200 h 363279"/>
                  <a:gd name="connsiteX30" fmla="*/ 2966484 w 3891516"/>
                  <a:gd name="connsiteY30" fmla="*/ 86833 h 363279"/>
                  <a:gd name="connsiteX31" fmla="*/ 3009014 w 3891516"/>
                  <a:gd name="connsiteY31" fmla="*/ 97465 h 363279"/>
                  <a:gd name="connsiteX32" fmla="*/ 3072809 w 3891516"/>
                  <a:gd name="connsiteY32" fmla="*/ 108098 h 363279"/>
                  <a:gd name="connsiteX33" fmla="*/ 3125972 w 3891516"/>
                  <a:gd name="connsiteY33" fmla="*/ 118730 h 363279"/>
                  <a:gd name="connsiteX34" fmla="*/ 3327991 w 3891516"/>
                  <a:gd name="connsiteY34" fmla="*/ 129363 h 363279"/>
                  <a:gd name="connsiteX35" fmla="*/ 3434316 w 3891516"/>
                  <a:gd name="connsiteY35" fmla="*/ 150628 h 363279"/>
                  <a:gd name="connsiteX36" fmla="*/ 3604437 w 3891516"/>
                  <a:gd name="connsiteY36" fmla="*/ 161261 h 363279"/>
                  <a:gd name="connsiteX37" fmla="*/ 3689498 w 3891516"/>
                  <a:gd name="connsiteY37" fmla="*/ 171893 h 363279"/>
                  <a:gd name="connsiteX38" fmla="*/ 3891516 w 3891516"/>
                  <a:gd name="connsiteY38" fmla="*/ 182526 h 363279"/>
                  <a:gd name="connsiteX0" fmla="*/ 0 w 3891516"/>
                  <a:gd name="connsiteY0" fmla="*/ 363279 h 363279"/>
                  <a:gd name="connsiteX1" fmla="*/ 53163 w 3891516"/>
                  <a:gd name="connsiteY1" fmla="*/ 320749 h 363279"/>
                  <a:gd name="connsiteX2" fmla="*/ 212651 w 3891516"/>
                  <a:gd name="connsiteY2" fmla="*/ 246321 h 363279"/>
                  <a:gd name="connsiteX3" fmla="*/ 340242 w 3891516"/>
                  <a:gd name="connsiteY3" fmla="*/ 256954 h 363279"/>
                  <a:gd name="connsiteX4" fmla="*/ 467833 w 3891516"/>
                  <a:gd name="connsiteY4" fmla="*/ 320749 h 363279"/>
                  <a:gd name="connsiteX5" fmla="*/ 595423 w 3891516"/>
                  <a:gd name="connsiteY5" fmla="*/ 363279 h 363279"/>
                  <a:gd name="connsiteX6" fmla="*/ 691116 w 3891516"/>
                  <a:gd name="connsiteY6" fmla="*/ 310116 h 363279"/>
                  <a:gd name="connsiteX7" fmla="*/ 754912 w 3891516"/>
                  <a:gd name="connsiteY7" fmla="*/ 182526 h 363279"/>
                  <a:gd name="connsiteX8" fmla="*/ 797442 w 3891516"/>
                  <a:gd name="connsiteY8" fmla="*/ 76200 h 363279"/>
                  <a:gd name="connsiteX9" fmla="*/ 829340 w 3891516"/>
                  <a:gd name="connsiteY9" fmla="*/ 1772 h 363279"/>
                  <a:gd name="connsiteX10" fmla="*/ 1031358 w 3891516"/>
                  <a:gd name="connsiteY10" fmla="*/ 65568 h 363279"/>
                  <a:gd name="connsiteX11" fmla="*/ 1095154 w 3891516"/>
                  <a:gd name="connsiteY11" fmla="*/ 150628 h 363279"/>
                  <a:gd name="connsiteX12" fmla="*/ 1190847 w 3891516"/>
                  <a:gd name="connsiteY12" fmla="*/ 203791 h 363279"/>
                  <a:gd name="connsiteX13" fmla="*/ 1329070 w 3891516"/>
                  <a:gd name="connsiteY13" fmla="*/ 193158 h 363279"/>
                  <a:gd name="connsiteX14" fmla="*/ 1446028 w 3891516"/>
                  <a:gd name="connsiteY14" fmla="*/ 129363 h 363279"/>
                  <a:gd name="connsiteX15" fmla="*/ 1594884 w 3891516"/>
                  <a:gd name="connsiteY15" fmla="*/ 129363 h 363279"/>
                  <a:gd name="connsiteX16" fmla="*/ 1658679 w 3891516"/>
                  <a:gd name="connsiteY16" fmla="*/ 150628 h 363279"/>
                  <a:gd name="connsiteX17" fmla="*/ 1722475 w 3891516"/>
                  <a:gd name="connsiteY17" fmla="*/ 193158 h 363279"/>
                  <a:gd name="connsiteX18" fmla="*/ 1828800 w 3891516"/>
                  <a:gd name="connsiteY18" fmla="*/ 97465 h 363279"/>
                  <a:gd name="connsiteX19" fmla="*/ 1892595 w 3891516"/>
                  <a:gd name="connsiteY19" fmla="*/ 54935 h 363279"/>
                  <a:gd name="connsiteX20" fmla="*/ 1956391 w 3891516"/>
                  <a:gd name="connsiteY20" fmla="*/ 33670 h 363279"/>
                  <a:gd name="connsiteX21" fmla="*/ 2126512 w 3891516"/>
                  <a:gd name="connsiteY21" fmla="*/ 65568 h 363279"/>
                  <a:gd name="connsiteX22" fmla="*/ 2360428 w 3891516"/>
                  <a:gd name="connsiteY22" fmla="*/ 171893 h 363279"/>
                  <a:gd name="connsiteX23" fmla="*/ 2519916 w 3891516"/>
                  <a:gd name="connsiteY23" fmla="*/ 161261 h 363279"/>
                  <a:gd name="connsiteX24" fmla="*/ 2583712 w 3891516"/>
                  <a:gd name="connsiteY24" fmla="*/ 139996 h 363279"/>
                  <a:gd name="connsiteX25" fmla="*/ 2615609 w 3891516"/>
                  <a:gd name="connsiteY25" fmla="*/ 129363 h 363279"/>
                  <a:gd name="connsiteX26" fmla="*/ 2636875 w 3891516"/>
                  <a:gd name="connsiteY26" fmla="*/ 108098 h 363279"/>
                  <a:gd name="connsiteX27" fmla="*/ 2690037 w 3891516"/>
                  <a:gd name="connsiteY27" fmla="*/ 97465 h 363279"/>
                  <a:gd name="connsiteX28" fmla="*/ 2764465 w 3891516"/>
                  <a:gd name="connsiteY28" fmla="*/ 76200 h 363279"/>
                  <a:gd name="connsiteX29" fmla="*/ 2966484 w 3891516"/>
                  <a:gd name="connsiteY29" fmla="*/ 86833 h 363279"/>
                  <a:gd name="connsiteX30" fmla="*/ 3009014 w 3891516"/>
                  <a:gd name="connsiteY30" fmla="*/ 97465 h 363279"/>
                  <a:gd name="connsiteX31" fmla="*/ 3072809 w 3891516"/>
                  <a:gd name="connsiteY31" fmla="*/ 108098 h 363279"/>
                  <a:gd name="connsiteX32" fmla="*/ 3125972 w 3891516"/>
                  <a:gd name="connsiteY32" fmla="*/ 118730 h 363279"/>
                  <a:gd name="connsiteX33" fmla="*/ 3327991 w 3891516"/>
                  <a:gd name="connsiteY33" fmla="*/ 129363 h 363279"/>
                  <a:gd name="connsiteX34" fmla="*/ 3434316 w 3891516"/>
                  <a:gd name="connsiteY34" fmla="*/ 150628 h 363279"/>
                  <a:gd name="connsiteX35" fmla="*/ 3604437 w 3891516"/>
                  <a:gd name="connsiteY35" fmla="*/ 161261 h 363279"/>
                  <a:gd name="connsiteX36" fmla="*/ 3689498 w 3891516"/>
                  <a:gd name="connsiteY36" fmla="*/ 171893 h 363279"/>
                  <a:gd name="connsiteX37" fmla="*/ 3891516 w 3891516"/>
                  <a:gd name="connsiteY37" fmla="*/ 182526 h 363279"/>
                  <a:gd name="connsiteX0" fmla="*/ 0 w 3891516"/>
                  <a:gd name="connsiteY0" fmla="*/ 363279 h 363279"/>
                  <a:gd name="connsiteX1" fmla="*/ 53163 w 3891516"/>
                  <a:gd name="connsiteY1" fmla="*/ 320749 h 363279"/>
                  <a:gd name="connsiteX2" fmla="*/ 212651 w 3891516"/>
                  <a:gd name="connsiteY2" fmla="*/ 246321 h 363279"/>
                  <a:gd name="connsiteX3" fmla="*/ 340242 w 3891516"/>
                  <a:gd name="connsiteY3" fmla="*/ 256954 h 363279"/>
                  <a:gd name="connsiteX4" fmla="*/ 467833 w 3891516"/>
                  <a:gd name="connsiteY4" fmla="*/ 320749 h 363279"/>
                  <a:gd name="connsiteX5" fmla="*/ 595423 w 3891516"/>
                  <a:gd name="connsiteY5" fmla="*/ 363279 h 363279"/>
                  <a:gd name="connsiteX6" fmla="*/ 691116 w 3891516"/>
                  <a:gd name="connsiteY6" fmla="*/ 310116 h 363279"/>
                  <a:gd name="connsiteX7" fmla="*/ 754912 w 3891516"/>
                  <a:gd name="connsiteY7" fmla="*/ 182526 h 363279"/>
                  <a:gd name="connsiteX8" fmla="*/ 797442 w 3891516"/>
                  <a:gd name="connsiteY8" fmla="*/ 76200 h 363279"/>
                  <a:gd name="connsiteX9" fmla="*/ 829340 w 3891516"/>
                  <a:gd name="connsiteY9" fmla="*/ 1772 h 363279"/>
                  <a:gd name="connsiteX10" fmla="*/ 1031358 w 3891516"/>
                  <a:gd name="connsiteY10" fmla="*/ 65568 h 363279"/>
                  <a:gd name="connsiteX11" fmla="*/ 1095154 w 3891516"/>
                  <a:gd name="connsiteY11" fmla="*/ 150628 h 363279"/>
                  <a:gd name="connsiteX12" fmla="*/ 1190847 w 3891516"/>
                  <a:gd name="connsiteY12" fmla="*/ 203791 h 363279"/>
                  <a:gd name="connsiteX13" fmla="*/ 1329070 w 3891516"/>
                  <a:gd name="connsiteY13" fmla="*/ 193158 h 363279"/>
                  <a:gd name="connsiteX14" fmla="*/ 1446028 w 3891516"/>
                  <a:gd name="connsiteY14" fmla="*/ 129363 h 363279"/>
                  <a:gd name="connsiteX15" fmla="*/ 1594884 w 3891516"/>
                  <a:gd name="connsiteY15" fmla="*/ 129363 h 363279"/>
                  <a:gd name="connsiteX16" fmla="*/ 1658679 w 3891516"/>
                  <a:gd name="connsiteY16" fmla="*/ 150628 h 363279"/>
                  <a:gd name="connsiteX17" fmla="*/ 1722475 w 3891516"/>
                  <a:gd name="connsiteY17" fmla="*/ 193158 h 363279"/>
                  <a:gd name="connsiteX18" fmla="*/ 1828800 w 3891516"/>
                  <a:gd name="connsiteY18" fmla="*/ 97465 h 363279"/>
                  <a:gd name="connsiteX19" fmla="*/ 1892595 w 3891516"/>
                  <a:gd name="connsiteY19" fmla="*/ 54935 h 363279"/>
                  <a:gd name="connsiteX20" fmla="*/ 1956391 w 3891516"/>
                  <a:gd name="connsiteY20" fmla="*/ 33670 h 363279"/>
                  <a:gd name="connsiteX21" fmla="*/ 2126512 w 3891516"/>
                  <a:gd name="connsiteY21" fmla="*/ 65568 h 363279"/>
                  <a:gd name="connsiteX22" fmla="*/ 2360428 w 3891516"/>
                  <a:gd name="connsiteY22" fmla="*/ 171893 h 363279"/>
                  <a:gd name="connsiteX23" fmla="*/ 2519916 w 3891516"/>
                  <a:gd name="connsiteY23" fmla="*/ 161261 h 363279"/>
                  <a:gd name="connsiteX24" fmla="*/ 2583712 w 3891516"/>
                  <a:gd name="connsiteY24" fmla="*/ 139996 h 363279"/>
                  <a:gd name="connsiteX25" fmla="*/ 2636875 w 3891516"/>
                  <a:gd name="connsiteY25" fmla="*/ 108098 h 363279"/>
                  <a:gd name="connsiteX26" fmla="*/ 2690037 w 3891516"/>
                  <a:gd name="connsiteY26" fmla="*/ 97465 h 363279"/>
                  <a:gd name="connsiteX27" fmla="*/ 2764465 w 3891516"/>
                  <a:gd name="connsiteY27" fmla="*/ 76200 h 363279"/>
                  <a:gd name="connsiteX28" fmla="*/ 2966484 w 3891516"/>
                  <a:gd name="connsiteY28" fmla="*/ 86833 h 363279"/>
                  <a:gd name="connsiteX29" fmla="*/ 3009014 w 3891516"/>
                  <a:gd name="connsiteY29" fmla="*/ 97465 h 363279"/>
                  <a:gd name="connsiteX30" fmla="*/ 3072809 w 3891516"/>
                  <a:gd name="connsiteY30" fmla="*/ 108098 h 363279"/>
                  <a:gd name="connsiteX31" fmla="*/ 3125972 w 3891516"/>
                  <a:gd name="connsiteY31" fmla="*/ 118730 h 363279"/>
                  <a:gd name="connsiteX32" fmla="*/ 3327991 w 3891516"/>
                  <a:gd name="connsiteY32" fmla="*/ 129363 h 363279"/>
                  <a:gd name="connsiteX33" fmla="*/ 3434316 w 3891516"/>
                  <a:gd name="connsiteY33" fmla="*/ 150628 h 363279"/>
                  <a:gd name="connsiteX34" fmla="*/ 3604437 w 3891516"/>
                  <a:gd name="connsiteY34" fmla="*/ 161261 h 363279"/>
                  <a:gd name="connsiteX35" fmla="*/ 3689498 w 3891516"/>
                  <a:gd name="connsiteY35" fmla="*/ 171893 h 363279"/>
                  <a:gd name="connsiteX36" fmla="*/ 3891516 w 3891516"/>
                  <a:gd name="connsiteY36" fmla="*/ 182526 h 363279"/>
                  <a:gd name="connsiteX0" fmla="*/ 0 w 3891516"/>
                  <a:gd name="connsiteY0" fmla="*/ 363279 h 363279"/>
                  <a:gd name="connsiteX1" fmla="*/ 53163 w 3891516"/>
                  <a:gd name="connsiteY1" fmla="*/ 320749 h 363279"/>
                  <a:gd name="connsiteX2" fmla="*/ 212651 w 3891516"/>
                  <a:gd name="connsiteY2" fmla="*/ 246321 h 363279"/>
                  <a:gd name="connsiteX3" fmla="*/ 340242 w 3891516"/>
                  <a:gd name="connsiteY3" fmla="*/ 256954 h 363279"/>
                  <a:gd name="connsiteX4" fmla="*/ 467833 w 3891516"/>
                  <a:gd name="connsiteY4" fmla="*/ 320749 h 363279"/>
                  <a:gd name="connsiteX5" fmla="*/ 595423 w 3891516"/>
                  <a:gd name="connsiteY5" fmla="*/ 363279 h 363279"/>
                  <a:gd name="connsiteX6" fmla="*/ 691116 w 3891516"/>
                  <a:gd name="connsiteY6" fmla="*/ 310116 h 363279"/>
                  <a:gd name="connsiteX7" fmla="*/ 754912 w 3891516"/>
                  <a:gd name="connsiteY7" fmla="*/ 182526 h 363279"/>
                  <a:gd name="connsiteX8" fmla="*/ 797442 w 3891516"/>
                  <a:gd name="connsiteY8" fmla="*/ 76200 h 363279"/>
                  <a:gd name="connsiteX9" fmla="*/ 829340 w 3891516"/>
                  <a:gd name="connsiteY9" fmla="*/ 1772 h 363279"/>
                  <a:gd name="connsiteX10" fmla="*/ 1031358 w 3891516"/>
                  <a:gd name="connsiteY10" fmla="*/ 65568 h 363279"/>
                  <a:gd name="connsiteX11" fmla="*/ 1095154 w 3891516"/>
                  <a:gd name="connsiteY11" fmla="*/ 150628 h 363279"/>
                  <a:gd name="connsiteX12" fmla="*/ 1190847 w 3891516"/>
                  <a:gd name="connsiteY12" fmla="*/ 203791 h 363279"/>
                  <a:gd name="connsiteX13" fmla="*/ 1329070 w 3891516"/>
                  <a:gd name="connsiteY13" fmla="*/ 193158 h 363279"/>
                  <a:gd name="connsiteX14" fmla="*/ 1446028 w 3891516"/>
                  <a:gd name="connsiteY14" fmla="*/ 129363 h 363279"/>
                  <a:gd name="connsiteX15" fmla="*/ 1594884 w 3891516"/>
                  <a:gd name="connsiteY15" fmla="*/ 129363 h 363279"/>
                  <a:gd name="connsiteX16" fmla="*/ 1658679 w 3891516"/>
                  <a:gd name="connsiteY16" fmla="*/ 150628 h 363279"/>
                  <a:gd name="connsiteX17" fmla="*/ 1722475 w 3891516"/>
                  <a:gd name="connsiteY17" fmla="*/ 193158 h 363279"/>
                  <a:gd name="connsiteX18" fmla="*/ 1828800 w 3891516"/>
                  <a:gd name="connsiteY18" fmla="*/ 97465 h 363279"/>
                  <a:gd name="connsiteX19" fmla="*/ 1892595 w 3891516"/>
                  <a:gd name="connsiteY19" fmla="*/ 54935 h 363279"/>
                  <a:gd name="connsiteX20" fmla="*/ 1956391 w 3891516"/>
                  <a:gd name="connsiteY20" fmla="*/ 33670 h 363279"/>
                  <a:gd name="connsiteX21" fmla="*/ 2126512 w 3891516"/>
                  <a:gd name="connsiteY21" fmla="*/ 65568 h 363279"/>
                  <a:gd name="connsiteX22" fmla="*/ 2360428 w 3891516"/>
                  <a:gd name="connsiteY22" fmla="*/ 171893 h 363279"/>
                  <a:gd name="connsiteX23" fmla="*/ 2519916 w 3891516"/>
                  <a:gd name="connsiteY23" fmla="*/ 161261 h 363279"/>
                  <a:gd name="connsiteX24" fmla="*/ 2583712 w 3891516"/>
                  <a:gd name="connsiteY24" fmla="*/ 139996 h 363279"/>
                  <a:gd name="connsiteX25" fmla="*/ 2690037 w 3891516"/>
                  <a:gd name="connsiteY25" fmla="*/ 97465 h 363279"/>
                  <a:gd name="connsiteX26" fmla="*/ 2764465 w 3891516"/>
                  <a:gd name="connsiteY26" fmla="*/ 76200 h 363279"/>
                  <a:gd name="connsiteX27" fmla="*/ 2966484 w 3891516"/>
                  <a:gd name="connsiteY27" fmla="*/ 86833 h 363279"/>
                  <a:gd name="connsiteX28" fmla="*/ 3009014 w 3891516"/>
                  <a:gd name="connsiteY28" fmla="*/ 97465 h 363279"/>
                  <a:gd name="connsiteX29" fmla="*/ 3072809 w 3891516"/>
                  <a:gd name="connsiteY29" fmla="*/ 108098 h 363279"/>
                  <a:gd name="connsiteX30" fmla="*/ 3125972 w 3891516"/>
                  <a:gd name="connsiteY30" fmla="*/ 118730 h 363279"/>
                  <a:gd name="connsiteX31" fmla="*/ 3327991 w 3891516"/>
                  <a:gd name="connsiteY31" fmla="*/ 129363 h 363279"/>
                  <a:gd name="connsiteX32" fmla="*/ 3434316 w 3891516"/>
                  <a:gd name="connsiteY32" fmla="*/ 150628 h 363279"/>
                  <a:gd name="connsiteX33" fmla="*/ 3604437 w 3891516"/>
                  <a:gd name="connsiteY33" fmla="*/ 161261 h 363279"/>
                  <a:gd name="connsiteX34" fmla="*/ 3689498 w 3891516"/>
                  <a:gd name="connsiteY34" fmla="*/ 171893 h 363279"/>
                  <a:gd name="connsiteX35" fmla="*/ 3891516 w 3891516"/>
                  <a:gd name="connsiteY35" fmla="*/ 182526 h 363279"/>
                  <a:gd name="connsiteX0" fmla="*/ 0 w 3891516"/>
                  <a:gd name="connsiteY0" fmla="*/ 363279 h 363279"/>
                  <a:gd name="connsiteX1" fmla="*/ 53163 w 3891516"/>
                  <a:gd name="connsiteY1" fmla="*/ 320749 h 363279"/>
                  <a:gd name="connsiteX2" fmla="*/ 212651 w 3891516"/>
                  <a:gd name="connsiteY2" fmla="*/ 246321 h 363279"/>
                  <a:gd name="connsiteX3" fmla="*/ 340242 w 3891516"/>
                  <a:gd name="connsiteY3" fmla="*/ 256954 h 363279"/>
                  <a:gd name="connsiteX4" fmla="*/ 467833 w 3891516"/>
                  <a:gd name="connsiteY4" fmla="*/ 320749 h 363279"/>
                  <a:gd name="connsiteX5" fmla="*/ 595423 w 3891516"/>
                  <a:gd name="connsiteY5" fmla="*/ 363279 h 363279"/>
                  <a:gd name="connsiteX6" fmla="*/ 691116 w 3891516"/>
                  <a:gd name="connsiteY6" fmla="*/ 310116 h 363279"/>
                  <a:gd name="connsiteX7" fmla="*/ 754912 w 3891516"/>
                  <a:gd name="connsiteY7" fmla="*/ 182526 h 363279"/>
                  <a:gd name="connsiteX8" fmla="*/ 797442 w 3891516"/>
                  <a:gd name="connsiteY8" fmla="*/ 76200 h 363279"/>
                  <a:gd name="connsiteX9" fmla="*/ 829340 w 3891516"/>
                  <a:gd name="connsiteY9" fmla="*/ 1772 h 363279"/>
                  <a:gd name="connsiteX10" fmla="*/ 1031358 w 3891516"/>
                  <a:gd name="connsiteY10" fmla="*/ 65568 h 363279"/>
                  <a:gd name="connsiteX11" fmla="*/ 1095154 w 3891516"/>
                  <a:gd name="connsiteY11" fmla="*/ 150628 h 363279"/>
                  <a:gd name="connsiteX12" fmla="*/ 1190847 w 3891516"/>
                  <a:gd name="connsiteY12" fmla="*/ 203791 h 363279"/>
                  <a:gd name="connsiteX13" fmla="*/ 1329070 w 3891516"/>
                  <a:gd name="connsiteY13" fmla="*/ 193158 h 363279"/>
                  <a:gd name="connsiteX14" fmla="*/ 1446028 w 3891516"/>
                  <a:gd name="connsiteY14" fmla="*/ 129363 h 363279"/>
                  <a:gd name="connsiteX15" fmla="*/ 1594884 w 3891516"/>
                  <a:gd name="connsiteY15" fmla="*/ 129363 h 363279"/>
                  <a:gd name="connsiteX16" fmla="*/ 1658679 w 3891516"/>
                  <a:gd name="connsiteY16" fmla="*/ 150628 h 363279"/>
                  <a:gd name="connsiteX17" fmla="*/ 1722475 w 3891516"/>
                  <a:gd name="connsiteY17" fmla="*/ 193158 h 363279"/>
                  <a:gd name="connsiteX18" fmla="*/ 1828800 w 3891516"/>
                  <a:gd name="connsiteY18" fmla="*/ 97465 h 363279"/>
                  <a:gd name="connsiteX19" fmla="*/ 1892595 w 3891516"/>
                  <a:gd name="connsiteY19" fmla="*/ 54935 h 363279"/>
                  <a:gd name="connsiteX20" fmla="*/ 1956391 w 3891516"/>
                  <a:gd name="connsiteY20" fmla="*/ 33670 h 363279"/>
                  <a:gd name="connsiteX21" fmla="*/ 2126512 w 3891516"/>
                  <a:gd name="connsiteY21" fmla="*/ 65568 h 363279"/>
                  <a:gd name="connsiteX22" fmla="*/ 2360428 w 3891516"/>
                  <a:gd name="connsiteY22" fmla="*/ 171893 h 363279"/>
                  <a:gd name="connsiteX23" fmla="*/ 2519916 w 3891516"/>
                  <a:gd name="connsiteY23" fmla="*/ 161261 h 363279"/>
                  <a:gd name="connsiteX24" fmla="*/ 2583712 w 3891516"/>
                  <a:gd name="connsiteY24" fmla="*/ 139996 h 363279"/>
                  <a:gd name="connsiteX25" fmla="*/ 2764465 w 3891516"/>
                  <a:gd name="connsiteY25" fmla="*/ 76200 h 363279"/>
                  <a:gd name="connsiteX26" fmla="*/ 2966484 w 3891516"/>
                  <a:gd name="connsiteY26" fmla="*/ 86833 h 363279"/>
                  <a:gd name="connsiteX27" fmla="*/ 3009014 w 3891516"/>
                  <a:gd name="connsiteY27" fmla="*/ 97465 h 363279"/>
                  <a:gd name="connsiteX28" fmla="*/ 3072809 w 3891516"/>
                  <a:gd name="connsiteY28" fmla="*/ 108098 h 363279"/>
                  <a:gd name="connsiteX29" fmla="*/ 3125972 w 3891516"/>
                  <a:gd name="connsiteY29" fmla="*/ 118730 h 363279"/>
                  <a:gd name="connsiteX30" fmla="*/ 3327991 w 3891516"/>
                  <a:gd name="connsiteY30" fmla="*/ 129363 h 363279"/>
                  <a:gd name="connsiteX31" fmla="*/ 3434316 w 3891516"/>
                  <a:gd name="connsiteY31" fmla="*/ 150628 h 363279"/>
                  <a:gd name="connsiteX32" fmla="*/ 3604437 w 3891516"/>
                  <a:gd name="connsiteY32" fmla="*/ 161261 h 363279"/>
                  <a:gd name="connsiteX33" fmla="*/ 3689498 w 3891516"/>
                  <a:gd name="connsiteY33" fmla="*/ 171893 h 363279"/>
                  <a:gd name="connsiteX34" fmla="*/ 3891516 w 3891516"/>
                  <a:gd name="connsiteY34" fmla="*/ 182526 h 363279"/>
                  <a:gd name="connsiteX0" fmla="*/ 0 w 3891516"/>
                  <a:gd name="connsiteY0" fmla="*/ 363279 h 363279"/>
                  <a:gd name="connsiteX1" fmla="*/ 53163 w 3891516"/>
                  <a:gd name="connsiteY1" fmla="*/ 320749 h 363279"/>
                  <a:gd name="connsiteX2" fmla="*/ 212651 w 3891516"/>
                  <a:gd name="connsiteY2" fmla="*/ 246321 h 363279"/>
                  <a:gd name="connsiteX3" fmla="*/ 340242 w 3891516"/>
                  <a:gd name="connsiteY3" fmla="*/ 256954 h 363279"/>
                  <a:gd name="connsiteX4" fmla="*/ 467833 w 3891516"/>
                  <a:gd name="connsiteY4" fmla="*/ 320749 h 363279"/>
                  <a:gd name="connsiteX5" fmla="*/ 595423 w 3891516"/>
                  <a:gd name="connsiteY5" fmla="*/ 363279 h 363279"/>
                  <a:gd name="connsiteX6" fmla="*/ 691116 w 3891516"/>
                  <a:gd name="connsiteY6" fmla="*/ 310116 h 363279"/>
                  <a:gd name="connsiteX7" fmla="*/ 754912 w 3891516"/>
                  <a:gd name="connsiteY7" fmla="*/ 182526 h 363279"/>
                  <a:gd name="connsiteX8" fmla="*/ 797442 w 3891516"/>
                  <a:gd name="connsiteY8" fmla="*/ 76200 h 363279"/>
                  <a:gd name="connsiteX9" fmla="*/ 829340 w 3891516"/>
                  <a:gd name="connsiteY9" fmla="*/ 1772 h 363279"/>
                  <a:gd name="connsiteX10" fmla="*/ 1031358 w 3891516"/>
                  <a:gd name="connsiteY10" fmla="*/ 65568 h 363279"/>
                  <a:gd name="connsiteX11" fmla="*/ 1095154 w 3891516"/>
                  <a:gd name="connsiteY11" fmla="*/ 150628 h 363279"/>
                  <a:gd name="connsiteX12" fmla="*/ 1190847 w 3891516"/>
                  <a:gd name="connsiteY12" fmla="*/ 203791 h 363279"/>
                  <a:gd name="connsiteX13" fmla="*/ 1329070 w 3891516"/>
                  <a:gd name="connsiteY13" fmla="*/ 193158 h 363279"/>
                  <a:gd name="connsiteX14" fmla="*/ 1446028 w 3891516"/>
                  <a:gd name="connsiteY14" fmla="*/ 129363 h 363279"/>
                  <a:gd name="connsiteX15" fmla="*/ 1594884 w 3891516"/>
                  <a:gd name="connsiteY15" fmla="*/ 129363 h 363279"/>
                  <a:gd name="connsiteX16" fmla="*/ 1658679 w 3891516"/>
                  <a:gd name="connsiteY16" fmla="*/ 150628 h 363279"/>
                  <a:gd name="connsiteX17" fmla="*/ 1722475 w 3891516"/>
                  <a:gd name="connsiteY17" fmla="*/ 193158 h 363279"/>
                  <a:gd name="connsiteX18" fmla="*/ 1828800 w 3891516"/>
                  <a:gd name="connsiteY18" fmla="*/ 97465 h 363279"/>
                  <a:gd name="connsiteX19" fmla="*/ 1892595 w 3891516"/>
                  <a:gd name="connsiteY19" fmla="*/ 54935 h 363279"/>
                  <a:gd name="connsiteX20" fmla="*/ 1956391 w 3891516"/>
                  <a:gd name="connsiteY20" fmla="*/ 33670 h 363279"/>
                  <a:gd name="connsiteX21" fmla="*/ 2126512 w 3891516"/>
                  <a:gd name="connsiteY21" fmla="*/ 65568 h 363279"/>
                  <a:gd name="connsiteX22" fmla="*/ 2360428 w 3891516"/>
                  <a:gd name="connsiteY22" fmla="*/ 171893 h 363279"/>
                  <a:gd name="connsiteX23" fmla="*/ 2519916 w 3891516"/>
                  <a:gd name="connsiteY23" fmla="*/ 161261 h 363279"/>
                  <a:gd name="connsiteX24" fmla="*/ 2583712 w 3891516"/>
                  <a:gd name="connsiteY24" fmla="*/ 139996 h 363279"/>
                  <a:gd name="connsiteX25" fmla="*/ 2764465 w 3891516"/>
                  <a:gd name="connsiteY25" fmla="*/ 76200 h 363279"/>
                  <a:gd name="connsiteX26" fmla="*/ 2966484 w 3891516"/>
                  <a:gd name="connsiteY26" fmla="*/ 86833 h 363279"/>
                  <a:gd name="connsiteX27" fmla="*/ 3072809 w 3891516"/>
                  <a:gd name="connsiteY27" fmla="*/ 108098 h 363279"/>
                  <a:gd name="connsiteX28" fmla="*/ 3125972 w 3891516"/>
                  <a:gd name="connsiteY28" fmla="*/ 118730 h 363279"/>
                  <a:gd name="connsiteX29" fmla="*/ 3327991 w 3891516"/>
                  <a:gd name="connsiteY29" fmla="*/ 129363 h 363279"/>
                  <a:gd name="connsiteX30" fmla="*/ 3434316 w 3891516"/>
                  <a:gd name="connsiteY30" fmla="*/ 150628 h 363279"/>
                  <a:gd name="connsiteX31" fmla="*/ 3604437 w 3891516"/>
                  <a:gd name="connsiteY31" fmla="*/ 161261 h 363279"/>
                  <a:gd name="connsiteX32" fmla="*/ 3689498 w 3891516"/>
                  <a:gd name="connsiteY32" fmla="*/ 171893 h 363279"/>
                  <a:gd name="connsiteX33" fmla="*/ 3891516 w 3891516"/>
                  <a:gd name="connsiteY33" fmla="*/ 182526 h 363279"/>
                  <a:gd name="connsiteX0" fmla="*/ 0 w 3891516"/>
                  <a:gd name="connsiteY0" fmla="*/ 363279 h 363279"/>
                  <a:gd name="connsiteX1" fmla="*/ 53163 w 3891516"/>
                  <a:gd name="connsiteY1" fmla="*/ 320749 h 363279"/>
                  <a:gd name="connsiteX2" fmla="*/ 212651 w 3891516"/>
                  <a:gd name="connsiteY2" fmla="*/ 246321 h 363279"/>
                  <a:gd name="connsiteX3" fmla="*/ 340242 w 3891516"/>
                  <a:gd name="connsiteY3" fmla="*/ 256954 h 363279"/>
                  <a:gd name="connsiteX4" fmla="*/ 467833 w 3891516"/>
                  <a:gd name="connsiteY4" fmla="*/ 320749 h 363279"/>
                  <a:gd name="connsiteX5" fmla="*/ 595423 w 3891516"/>
                  <a:gd name="connsiteY5" fmla="*/ 363279 h 363279"/>
                  <a:gd name="connsiteX6" fmla="*/ 691116 w 3891516"/>
                  <a:gd name="connsiteY6" fmla="*/ 310116 h 363279"/>
                  <a:gd name="connsiteX7" fmla="*/ 754912 w 3891516"/>
                  <a:gd name="connsiteY7" fmla="*/ 182526 h 363279"/>
                  <a:gd name="connsiteX8" fmla="*/ 797442 w 3891516"/>
                  <a:gd name="connsiteY8" fmla="*/ 76200 h 363279"/>
                  <a:gd name="connsiteX9" fmla="*/ 829340 w 3891516"/>
                  <a:gd name="connsiteY9" fmla="*/ 1772 h 363279"/>
                  <a:gd name="connsiteX10" fmla="*/ 1031358 w 3891516"/>
                  <a:gd name="connsiteY10" fmla="*/ 65568 h 363279"/>
                  <a:gd name="connsiteX11" fmla="*/ 1095154 w 3891516"/>
                  <a:gd name="connsiteY11" fmla="*/ 150628 h 363279"/>
                  <a:gd name="connsiteX12" fmla="*/ 1190847 w 3891516"/>
                  <a:gd name="connsiteY12" fmla="*/ 203791 h 363279"/>
                  <a:gd name="connsiteX13" fmla="*/ 1329070 w 3891516"/>
                  <a:gd name="connsiteY13" fmla="*/ 193158 h 363279"/>
                  <a:gd name="connsiteX14" fmla="*/ 1446028 w 3891516"/>
                  <a:gd name="connsiteY14" fmla="*/ 129363 h 363279"/>
                  <a:gd name="connsiteX15" fmla="*/ 1594884 w 3891516"/>
                  <a:gd name="connsiteY15" fmla="*/ 129363 h 363279"/>
                  <a:gd name="connsiteX16" fmla="*/ 1658679 w 3891516"/>
                  <a:gd name="connsiteY16" fmla="*/ 150628 h 363279"/>
                  <a:gd name="connsiteX17" fmla="*/ 1722475 w 3891516"/>
                  <a:gd name="connsiteY17" fmla="*/ 193158 h 363279"/>
                  <a:gd name="connsiteX18" fmla="*/ 1828800 w 3891516"/>
                  <a:gd name="connsiteY18" fmla="*/ 97465 h 363279"/>
                  <a:gd name="connsiteX19" fmla="*/ 1892595 w 3891516"/>
                  <a:gd name="connsiteY19" fmla="*/ 54935 h 363279"/>
                  <a:gd name="connsiteX20" fmla="*/ 1956391 w 3891516"/>
                  <a:gd name="connsiteY20" fmla="*/ 33670 h 363279"/>
                  <a:gd name="connsiteX21" fmla="*/ 2126512 w 3891516"/>
                  <a:gd name="connsiteY21" fmla="*/ 65568 h 363279"/>
                  <a:gd name="connsiteX22" fmla="*/ 2360428 w 3891516"/>
                  <a:gd name="connsiteY22" fmla="*/ 171893 h 363279"/>
                  <a:gd name="connsiteX23" fmla="*/ 2519916 w 3891516"/>
                  <a:gd name="connsiteY23" fmla="*/ 161261 h 363279"/>
                  <a:gd name="connsiteX24" fmla="*/ 2583712 w 3891516"/>
                  <a:gd name="connsiteY24" fmla="*/ 139996 h 363279"/>
                  <a:gd name="connsiteX25" fmla="*/ 2764465 w 3891516"/>
                  <a:gd name="connsiteY25" fmla="*/ 76200 h 363279"/>
                  <a:gd name="connsiteX26" fmla="*/ 2966484 w 3891516"/>
                  <a:gd name="connsiteY26" fmla="*/ 86833 h 363279"/>
                  <a:gd name="connsiteX27" fmla="*/ 3125972 w 3891516"/>
                  <a:gd name="connsiteY27" fmla="*/ 118730 h 363279"/>
                  <a:gd name="connsiteX28" fmla="*/ 3327991 w 3891516"/>
                  <a:gd name="connsiteY28" fmla="*/ 129363 h 363279"/>
                  <a:gd name="connsiteX29" fmla="*/ 3434316 w 3891516"/>
                  <a:gd name="connsiteY29" fmla="*/ 150628 h 363279"/>
                  <a:gd name="connsiteX30" fmla="*/ 3604437 w 3891516"/>
                  <a:gd name="connsiteY30" fmla="*/ 161261 h 363279"/>
                  <a:gd name="connsiteX31" fmla="*/ 3689498 w 3891516"/>
                  <a:gd name="connsiteY31" fmla="*/ 171893 h 363279"/>
                  <a:gd name="connsiteX32" fmla="*/ 3891516 w 3891516"/>
                  <a:gd name="connsiteY32" fmla="*/ 182526 h 363279"/>
                  <a:gd name="connsiteX0" fmla="*/ 0 w 3891516"/>
                  <a:gd name="connsiteY0" fmla="*/ 363279 h 363279"/>
                  <a:gd name="connsiteX1" fmla="*/ 53163 w 3891516"/>
                  <a:gd name="connsiteY1" fmla="*/ 320749 h 363279"/>
                  <a:gd name="connsiteX2" fmla="*/ 212651 w 3891516"/>
                  <a:gd name="connsiteY2" fmla="*/ 246321 h 363279"/>
                  <a:gd name="connsiteX3" fmla="*/ 340242 w 3891516"/>
                  <a:gd name="connsiteY3" fmla="*/ 256954 h 363279"/>
                  <a:gd name="connsiteX4" fmla="*/ 467833 w 3891516"/>
                  <a:gd name="connsiteY4" fmla="*/ 320749 h 363279"/>
                  <a:gd name="connsiteX5" fmla="*/ 595423 w 3891516"/>
                  <a:gd name="connsiteY5" fmla="*/ 363279 h 363279"/>
                  <a:gd name="connsiteX6" fmla="*/ 691116 w 3891516"/>
                  <a:gd name="connsiteY6" fmla="*/ 310116 h 363279"/>
                  <a:gd name="connsiteX7" fmla="*/ 754912 w 3891516"/>
                  <a:gd name="connsiteY7" fmla="*/ 182526 h 363279"/>
                  <a:gd name="connsiteX8" fmla="*/ 797442 w 3891516"/>
                  <a:gd name="connsiteY8" fmla="*/ 76200 h 363279"/>
                  <a:gd name="connsiteX9" fmla="*/ 829340 w 3891516"/>
                  <a:gd name="connsiteY9" fmla="*/ 1772 h 363279"/>
                  <a:gd name="connsiteX10" fmla="*/ 1031358 w 3891516"/>
                  <a:gd name="connsiteY10" fmla="*/ 65568 h 363279"/>
                  <a:gd name="connsiteX11" fmla="*/ 1095154 w 3891516"/>
                  <a:gd name="connsiteY11" fmla="*/ 150628 h 363279"/>
                  <a:gd name="connsiteX12" fmla="*/ 1190847 w 3891516"/>
                  <a:gd name="connsiteY12" fmla="*/ 203791 h 363279"/>
                  <a:gd name="connsiteX13" fmla="*/ 1329070 w 3891516"/>
                  <a:gd name="connsiteY13" fmla="*/ 193158 h 363279"/>
                  <a:gd name="connsiteX14" fmla="*/ 1446028 w 3891516"/>
                  <a:gd name="connsiteY14" fmla="*/ 129363 h 363279"/>
                  <a:gd name="connsiteX15" fmla="*/ 1594884 w 3891516"/>
                  <a:gd name="connsiteY15" fmla="*/ 129363 h 363279"/>
                  <a:gd name="connsiteX16" fmla="*/ 1658679 w 3891516"/>
                  <a:gd name="connsiteY16" fmla="*/ 150628 h 363279"/>
                  <a:gd name="connsiteX17" fmla="*/ 1722475 w 3891516"/>
                  <a:gd name="connsiteY17" fmla="*/ 193158 h 363279"/>
                  <a:gd name="connsiteX18" fmla="*/ 1828800 w 3891516"/>
                  <a:gd name="connsiteY18" fmla="*/ 97465 h 363279"/>
                  <a:gd name="connsiteX19" fmla="*/ 1892595 w 3891516"/>
                  <a:gd name="connsiteY19" fmla="*/ 54935 h 363279"/>
                  <a:gd name="connsiteX20" fmla="*/ 1956391 w 3891516"/>
                  <a:gd name="connsiteY20" fmla="*/ 33670 h 363279"/>
                  <a:gd name="connsiteX21" fmla="*/ 2126512 w 3891516"/>
                  <a:gd name="connsiteY21" fmla="*/ 65568 h 363279"/>
                  <a:gd name="connsiteX22" fmla="*/ 2360428 w 3891516"/>
                  <a:gd name="connsiteY22" fmla="*/ 171893 h 363279"/>
                  <a:gd name="connsiteX23" fmla="*/ 2519916 w 3891516"/>
                  <a:gd name="connsiteY23" fmla="*/ 161261 h 363279"/>
                  <a:gd name="connsiteX24" fmla="*/ 2583712 w 3891516"/>
                  <a:gd name="connsiteY24" fmla="*/ 139996 h 363279"/>
                  <a:gd name="connsiteX25" fmla="*/ 2764465 w 3891516"/>
                  <a:gd name="connsiteY25" fmla="*/ 76200 h 363279"/>
                  <a:gd name="connsiteX26" fmla="*/ 2966484 w 3891516"/>
                  <a:gd name="connsiteY26" fmla="*/ 86833 h 363279"/>
                  <a:gd name="connsiteX27" fmla="*/ 3125972 w 3891516"/>
                  <a:gd name="connsiteY27" fmla="*/ 118730 h 363279"/>
                  <a:gd name="connsiteX28" fmla="*/ 3434316 w 3891516"/>
                  <a:gd name="connsiteY28" fmla="*/ 150628 h 363279"/>
                  <a:gd name="connsiteX29" fmla="*/ 3604437 w 3891516"/>
                  <a:gd name="connsiteY29" fmla="*/ 161261 h 363279"/>
                  <a:gd name="connsiteX30" fmla="*/ 3689498 w 3891516"/>
                  <a:gd name="connsiteY30" fmla="*/ 171893 h 363279"/>
                  <a:gd name="connsiteX31" fmla="*/ 3891516 w 3891516"/>
                  <a:gd name="connsiteY31" fmla="*/ 182526 h 363279"/>
                  <a:gd name="connsiteX0" fmla="*/ 0 w 3891516"/>
                  <a:gd name="connsiteY0" fmla="*/ 363279 h 363279"/>
                  <a:gd name="connsiteX1" fmla="*/ 53163 w 3891516"/>
                  <a:gd name="connsiteY1" fmla="*/ 320749 h 363279"/>
                  <a:gd name="connsiteX2" fmla="*/ 212651 w 3891516"/>
                  <a:gd name="connsiteY2" fmla="*/ 246321 h 363279"/>
                  <a:gd name="connsiteX3" fmla="*/ 340242 w 3891516"/>
                  <a:gd name="connsiteY3" fmla="*/ 256954 h 363279"/>
                  <a:gd name="connsiteX4" fmla="*/ 467833 w 3891516"/>
                  <a:gd name="connsiteY4" fmla="*/ 320749 h 363279"/>
                  <a:gd name="connsiteX5" fmla="*/ 595423 w 3891516"/>
                  <a:gd name="connsiteY5" fmla="*/ 363279 h 363279"/>
                  <a:gd name="connsiteX6" fmla="*/ 691116 w 3891516"/>
                  <a:gd name="connsiteY6" fmla="*/ 310116 h 363279"/>
                  <a:gd name="connsiteX7" fmla="*/ 754912 w 3891516"/>
                  <a:gd name="connsiteY7" fmla="*/ 182526 h 363279"/>
                  <a:gd name="connsiteX8" fmla="*/ 797442 w 3891516"/>
                  <a:gd name="connsiteY8" fmla="*/ 76200 h 363279"/>
                  <a:gd name="connsiteX9" fmla="*/ 829340 w 3891516"/>
                  <a:gd name="connsiteY9" fmla="*/ 1772 h 363279"/>
                  <a:gd name="connsiteX10" fmla="*/ 1031358 w 3891516"/>
                  <a:gd name="connsiteY10" fmla="*/ 65568 h 363279"/>
                  <a:gd name="connsiteX11" fmla="*/ 1095154 w 3891516"/>
                  <a:gd name="connsiteY11" fmla="*/ 150628 h 363279"/>
                  <a:gd name="connsiteX12" fmla="*/ 1190847 w 3891516"/>
                  <a:gd name="connsiteY12" fmla="*/ 203791 h 363279"/>
                  <a:gd name="connsiteX13" fmla="*/ 1329070 w 3891516"/>
                  <a:gd name="connsiteY13" fmla="*/ 193158 h 363279"/>
                  <a:gd name="connsiteX14" fmla="*/ 1446028 w 3891516"/>
                  <a:gd name="connsiteY14" fmla="*/ 129363 h 363279"/>
                  <a:gd name="connsiteX15" fmla="*/ 1594884 w 3891516"/>
                  <a:gd name="connsiteY15" fmla="*/ 129363 h 363279"/>
                  <a:gd name="connsiteX16" fmla="*/ 1658679 w 3891516"/>
                  <a:gd name="connsiteY16" fmla="*/ 150628 h 363279"/>
                  <a:gd name="connsiteX17" fmla="*/ 1722475 w 3891516"/>
                  <a:gd name="connsiteY17" fmla="*/ 193158 h 363279"/>
                  <a:gd name="connsiteX18" fmla="*/ 1828800 w 3891516"/>
                  <a:gd name="connsiteY18" fmla="*/ 97465 h 363279"/>
                  <a:gd name="connsiteX19" fmla="*/ 1892595 w 3891516"/>
                  <a:gd name="connsiteY19" fmla="*/ 54935 h 363279"/>
                  <a:gd name="connsiteX20" fmla="*/ 1956391 w 3891516"/>
                  <a:gd name="connsiteY20" fmla="*/ 33670 h 363279"/>
                  <a:gd name="connsiteX21" fmla="*/ 2126512 w 3891516"/>
                  <a:gd name="connsiteY21" fmla="*/ 65568 h 363279"/>
                  <a:gd name="connsiteX22" fmla="*/ 2360428 w 3891516"/>
                  <a:gd name="connsiteY22" fmla="*/ 171893 h 363279"/>
                  <a:gd name="connsiteX23" fmla="*/ 2519916 w 3891516"/>
                  <a:gd name="connsiteY23" fmla="*/ 161261 h 363279"/>
                  <a:gd name="connsiteX24" fmla="*/ 2583712 w 3891516"/>
                  <a:gd name="connsiteY24" fmla="*/ 139996 h 363279"/>
                  <a:gd name="connsiteX25" fmla="*/ 2764465 w 3891516"/>
                  <a:gd name="connsiteY25" fmla="*/ 76200 h 363279"/>
                  <a:gd name="connsiteX26" fmla="*/ 2966484 w 3891516"/>
                  <a:gd name="connsiteY26" fmla="*/ 86833 h 363279"/>
                  <a:gd name="connsiteX27" fmla="*/ 3125972 w 3891516"/>
                  <a:gd name="connsiteY27" fmla="*/ 118730 h 363279"/>
                  <a:gd name="connsiteX28" fmla="*/ 3604437 w 3891516"/>
                  <a:gd name="connsiteY28" fmla="*/ 161261 h 363279"/>
                  <a:gd name="connsiteX29" fmla="*/ 3689498 w 3891516"/>
                  <a:gd name="connsiteY29" fmla="*/ 171893 h 363279"/>
                  <a:gd name="connsiteX30" fmla="*/ 3891516 w 3891516"/>
                  <a:gd name="connsiteY30" fmla="*/ 182526 h 363279"/>
                  <a:gd name="connsiteX0" fmla="*/ 0 w 3891516"/>
                  <a:gd name="connsiteY0" fmla="*/ 363279 h 363279"/>
                  <a:gd name="connsiteX1" fmla="*/ 53163 w 3891516"/>
                  <a:gd name="connsiteY1" fmla="*/ 320749 h 363279"/>
                  <a:gd name="connsiteX2" fmla="*/ 212651 w 3891516"/>
                  <a:gd name="connsiteY2" fmla="*/ 246321 h 363279"/>
                  <a:gd name="connsiteX3" fmla="*/ 340242 w 3891516"/>
                  <a:gd name="connsiteY3" fmla="*/ 256954 h 363279"/>
                  <a:gd name="connsiteX4" fmla="*/ 467833 w 3891516"/>
                  <a:gd name="connsiteY4" fmla="*/ 320749 h 363279"/>
                  <a:gd name="connsiteX5" fmla="*/ 595423 w 3891516"/>
                  <a:gd name="connsiteY5" fmla="*/ 363279 h 363279"/>
                  <a:gd name="connsiteX6" fmla="*/ 691116 w 3891516"/>
                  <a:gd name="connsiteY6" fmla="*/ 310116 h 363279"/>
                  <a:gd name="connsiteX7" fmla="*/ 754912 w 3891516"/>
                  <a:gd name="connsiteY7" fmla="*/ 182526 h 363279"/>
                  <a:gd name="connsiteX8" fmla="*/ 797442 w 3891516"/>
                  <a:gd name="connsiteY8" fmla="*/ 76200 h 363279"/>
                  <a:gd name="connsiteX9" fmla="*/ 829340 w 3891516"/>
                  <a:gd name="connsiteY9" fmla="*/ 1772 h 363279"/>
                  <a:gd name="connsiteX10" fmla="*/ 1031358 w 3891516"/>
                  <a:gd name="connsiteY10" fmla="*/ 65568 h 363279"/>
                  <a:gd name="connsiteX11" fmla="*/ 1095154 w 3891516"/>
                  <a:gd name="connsiteY11" fmla="*/ 150628 h 363279"/>
                  <a:gd name="connsiteX12" fmla="*/ 1190847 w 3891516"/>
                  <a:gd name="connsiteY12" fmla="*/ 203791 h 363279"/>
                  <a:gd name="connsiteX13" fmla="*/ 1329070 w 3891516"/>
                  <a:gd name="connsiteY13" fmla="*/ 193158 h 363279"/>
                  <a:gd name="connsiteX14" fmla="*/ 1446028 w 3891516"/>
                  <a:gd name="connsiteY14" fmla="*/ 129363 h 363279"/>
                  <a:gd name="connsiteX15" fmla="*/ 1594884 w 3891516"/>
                  <a:gd name="connsiteY15" fmla="*/ 129363 h 363279"/>
                  <a:gd name="connsiteX16" fmla="*/ 1658679 w 3891516"/>
                  <a:gd name="connsiteY16" fmla="*/ 150628 h 363279"/>
                  <a:gd name="connsiteX17" fmla="*/ 1722475 w 3891516"/>
                  <a:gd name="connsiteY17" fmla="*/ 193158 h 363279"/>
                  <a:gd name="connsiteX18" fmla="*/ 1828800 w 3891516"/>
                  <a:gd name="connsiteY18" fmla="*/ 97465 h 363279"/>
                  <a:gd name="connsiteX19" fmla="*/ 1892595 w 3891516"/>
                  <a:gd name="connsiteY19" fmla="*/ 54935 h 363279"/>
                  <a:gd name="connsiteX20" fmla="*/ 1956391 w 3891516"/>
                  <a:gd name="connsiteY20" fmla="*/ 33670 h 363279"/>
                  <a:gd name="connsiteX21" fmla="*/ 2126512 w 3891516"/>
                  <a:gd name="connsiteY21" fmla="*/ 65568 h 363279"/>
                  <a:gd name="connsiteX22" fmla="*/ 2360428 w 3891516"/>
                  <a:gd name="connsiteY22" fmla="*/ 171893 h 363279"/>
                  <a:gd name="connsiteX23" fmla="*/ 2519916 w 3891516"/>
                  <a:gd name="connsiteY23" fmla="*/ 161261 h 363279"/>
                  <a:gd name="connsiteX24" fmla="*/ 2583712 w 3891516"/>
                  <a:gd name="connsiteY24" fmla="*/ 139996 h 363279"/>
                  <a:gd name="connsiteX25" fmla="*/ 2764465 w 3891516"/>
                  <a:gd name="connsiteY25" fmla="*/ 76200 h 363279"/>
                  <a:gd name="connsiteX26" fmla="*/ 2966484 w 3891516"/>
                  <a:gd name="connsiteY26" fmla="*/ 86833 h 363279"/>
                  <a:gd name="connsiteX27" fmla="*/ 3125972 w 3891516"/>
                  <a:gd name="connsiteY27" fmla="*/ 118730 h 363279"/>
                  <a:gd name="connsiteX28" fmla="*/ 3604437 w 3891516"/>
                  <a:gd name="connsiteY28" fmla="*/ 161261 h 363279"/>
                  <a:gd name="connsiteX29" fmla="*/ 3689498 w 3891516"/>
                  <a:gd name="connsiteY29" fmla="*/ 171893 h 363279"/>
                  <a:gd name="connsiteX30" fmla="*/ 3891516 w 3891516"/>
                  <a:gd name="connsiteY30" fmla="*/ 182526 h 363279"/>
                  <a:gd name="connsiteX0" fmla="*/ 0 w 3891516"/>
                  <a:gd name="connsiteY0" fmla="*/ 384544 h 384544"/>
                  <a:gd name="connsiteX1" fmla="*/ 53163 w 3891516"/>
                  <a:gd name="connsiteY1" fmla="*/ 342014 h 384544"/>
                  <a:gd name="connsiteX2" fmla="*/ 212651 w 3891516"/>
                  <a:gd name="connsiteY2" fmla="*/ 267586 h 384544"/>
                  <a:gd name="connsiteX3" fmla="*/ 340242 w 3891516"/>
                  <a:gd name="connsiteY3" fmla="*/ 278219 h 384544"/>
                  <a:gd name="connsiteX4" fmla="*/ 467833 w 3891516"/>
                  <a:gd name="connsiteY4" fmla="*/ 342014 h 384544"/>
                  <a:gd name="connsiteX5" fmla="*/ 595423 w 3891516"/>
                  <a:gd name="connsiteY5" fmla="*/ 384544 h 384544"/>
                  <a:gd name="connsiteX6" fmla="*/ 691116 w 3891516"/>
                  <a:gd name="connsiteY6" fmla="*/ 331381 h 384544"/>
                  <a:gd name="connsiteX7" fmla="*/ 754912 w 3891516"/>
                  <a:gd name="connsiteY7" fmla="*/ 203791 h 384544"/>
                  <a:gd name="connsiteX8" fmla="*/ 797442 w 3891516"/>
                  <a:gd name="connsiteY8" fmla="*/ 97465 h 384544"/>
                  <a:gd name="connsiteX9" fmla="*/ 885010 w 3891516"/>
                  <a:gd name="connsiteY9" fmla="*/ 1772 h 384544"/>
                  <a:gd name="connsiteX10" fmla="*/ 1031358 w 3891516"/>
                  <a:gd name="connsiteY10" fmla="*/ 86833 h 384544"/>
                  <a:gd name="connsiteX11" fmla="*/ 1095154 w 3891516"/>
                  <a:gd name="connsiteY11" fmla="*/ 171893 h 384544"/>
                  <a:gd name="connsiteX12" fmla="*/ 1190847 w 3891516"/>
                  <a:gd name="connsiteY12" fmla="*/ 225056 h 384544"/>
                  <a:gd name="connsiteX13" fmla="*/ 1329070 w 3891516"/>
                  <a:gd name="connsiteY13" fmla="*/ 214423 h 384544"/>
                  <a:gd name="connsiteX14" fmla="*/ 1446028 w 3891516"/>
                  <a:gd name="connsiteY14" fmla="*/ 150628 h 384544"/>
                  <a:gd name="connsiteX15" fmla="*/ 1594884 w 3891516"/>
                  <a:gd name="connsiteY15" fmla="*/ 150628 h 384544"/>
                  <a:gd name="connsiteX16" fmla="*/ 1658679 w 3891516"/>
                  <a:gd name="connsiteY16" fmla="*/ 171893 h 384544"/>
                  <a:gd name="connsiteX17" fmla="*/ 1722475 w 3891516"/>
                  <a:gd name="connsiteY17" fmla="*/ 214423 h 384544"/>
                  <a:gd name="connsiteX18" fmla="*/ 1828800 w 3891516"/>
                  <a:gd name="connsiteY18" fmla="*/ 118730 h 384544"/>
                  <a:gd name="connsiteX19" fmla="*/ 1892595 w 3891516"/>
                  <a:gd name="connsiteY19" fmla="*/ 76200 h 384544"/>
                  <a:gd name="connsiteX20" fmla="*/ 1956391 w 3891516"/>
                  <a:gd name="connsiteY20" fmla="*/ 54935 h 384544"/>
                  <a:gd name="connsiteX21" fmla="*/ 2126512 w 3891516"/>
                  <a:gd name="connsiteY21" fmla="*/ 86833 h 384544"/>
                  <a:gd name="connsiteX22" fmla="*/ 2360428 w 3891516"/>
                  <a:gd name="connsiteY22" fmla="*/ 193158 h 384544"/>
                  <a:gd name="connsiteX23" fmla="*/ 2519916 w 3891516"/>
                  <a:gd name="connsiteY23" fmla="*/ 182526 h 384544"/>
                  <a:gd name="connsiteX24" fmla="*/ 2583712 w 3891516"/>
                  <a:gd name="connsiteY24" fmla="*/ 161261 h 384544"/>
                  <a:gd name="connsiteX25" fmla="*/ 2764465 w 3891516"/>
                  <a:gd name="connsiteY25" fmla="*/ 97465 h 384544"/>
                  <a:gd name="connsiteX26" fmla="*/ 2966484 w 3891516"/>
                  <a:gd name="connsiteY26" fmla="*/ 108098 h 384544"/>
                  <a:gd name="connsiteX27" fmla="*/ 3125972 w 3891516"/>
                  <a:gd name="connsiteY27" fmla="*/ 139995 h 384544"/>
                  <a:gd name="connsiteX28" fmla="*/ 3604437 w 3891516"/>
                  <a:gd name="connsiteY28" fmla="*/ 182526 h 384544"/>
                  <a:gd name="connsiteX29" fmla="*/ 3689498 w 3891516"/>
                  <a:gd name="connsiteY29" fmla="*/ 193158 h 384544"/>
                  <a:gd name="connsiteX30" fmla="*/ 3891516 w 3891516"/>
                  <a:gd name="connsiteY30" fmla="*/ 203791 h 384544"/>
                  <a:gd name="connsiteX0" fmla="*/ 0 w 3891516"/>
                  <a:gd name="connsiteY0" fmla="*/ 383296 h 383296"/>
                  <a:gd name="connsiteX1" fmla="*/ 53163 w 3891516"/>
                  <a:gd name="connsiteY1" fmla="*/ 340766 h 383296"/>
                  <a:gd name="connsiteX2" fmla="*/ 212651 w 3891516"/>
                  <a:gd name="connsiteY2" fmla="*/ 266338 h 383296"/>
                  <a:gd name="connsiteX3" fmla="*/ 340242 w 3891516"/>
                  <a:gd name="connsiteY3" fmla="*/ 276971 h 383296"/>
                  <a:gd name="connsiteX4" fmla="*/ 467833 w 3891516"/>
                  <a:gd name="connsiteY4" fmla="*/ 340766 h 383296"/>
                  <a:gd name="connsiteX5" fmla="*/ 595423 w 3891516"/>
                  <a:gd name="connsiteY5" fmla="*/ 383296 h 383296"/>
                  <a:gd name="connsiteX6" fmla="*/ 691116 w 3891516"/>
                  <a:gd name="connsiteY6" fmla="*/ 330133 h 383296"/>
                  <a:gd name="connsiteX7" fmla="*/ 754912 w 3891516"/>
                  <a:gd name="connsiteY7" fmla="*/ 202543 h 383296"/>
                  <a:gd name="connsiteX8" fmla="*/ 797442 w 3891516"/>
                  <a:gd name="connsiteY8" fmla="*/ 96217 h 383296"/>
                  <a:gd name="connsiteX9" fmla="*/ 885010 w 3891516"/>
                  <a:gd name="connsiteY9" fmla="*/ 524 h 383296"/>
                  <a:gd name="connsiteX10" fmla="*/ 1031358 w 3891516"/>
                  <a:gd name="connsiteY10" fmla="*/ 85585 h 383296"/>
                  <a:gd name="connsiteX11" fmla="*/ 1095154 w 3891516"/>
                  <a:gd name="connsiteY11" fmla="*/ 170645 h 383296"/>
                  <a:gd name="connsiteX12" fmla="*/ 1190847 w 3891516"/>
                  <a:gd name="connsiteY12" fmla="*/ 223808 h 383296"/>
                  <a:gd name="connsiteX13" fmla="*/ 1329070 w 3891516"/>
                  <a:gd name="connsiteY13" fmla="*/ 213175 h 383296"/>
                  <a:gd name="connsiteX14" fmla="*/ 1446028 w 3891516"/>
                  <a:gd name="connsiteY14" fmla="*/ 149380 h 383296"/>
                  <a:gd name="connsiteX15" fmla="*/ 1594884 w 3891516"/>
                  <a:gd name="connsiteY15" fmla="*/ 149380 h 383296"/>
                  <a:gd name="connsiteX16" fmla="*/ 1658679 w 3891516"/>
                  <a:gd name="connsiteY16" fmla="*/ 170645 h 383296"/>
                  <a:gd name="connsiteX17" fmla="*/ 1722475 w 3891516"/>
                  <a:gd name="connsiteY17" fmla="*/ 213175 h 383296"/>
                  <a:gd name="connsiteX18" fmla="*/ 1828800 w 3891516"/>
                  <a:gd name="connsiteY18" fmla="*/ 117482 h 383296"/>
                  <a:gd name="connsiteX19" fmla="*/ 1892595 w 3891516"/>
                  <a:gd name="connsiteY19" fmla="*/ 74952 h 383296"/>
                  <a:gd name="connsiteX20" fmla="*/ 1956391 w 3891516"/>
                  <a:gd name="connsiteY20" fmla="*/ 53687 h 383296"/>
                  <a:gd name="connsiteX21" fmla="*/ 2126512 w 3891516"/>
                  <a:gd name="connsiteY21" fmla="*/ 85585 h 383296"/>
                  <a:gd name="connsiteX22" fmla="*/ 2360428 w 3891516"/>
                  <a:gd name="connsiteY22" fmla="*/ 191910 h 383296"/>
                  <a:gd name="connsiteX23" fmla="*/ 2519916 w 3891516"/>
                  <a:gd name="connsiteY23" fmla="*/ 181278 h 383296"/>
                  <a:gd name="connsiteX24" fmla="*/ 2583712 w 3891516"/>
                  <a:gd name="connsiteY24" fmla="*/ 160013 h 383296"/>
                  <a:gd name="connsiteX25" fmla="*/ 2764465 w 3891516"/>
                  <a:gd name="connsiteY25" fmla="*/ 96217 h 383296"/>
                  <a:gd name="connsiteX26" fmla="*/ 2966484 w 3891516"/>
                  <a:gd name="connsiteY26" fmla="*/ 106850 h 383296"/>
                  <a:gd name="connsiteX27" fmla="*/ 3125972 w 3891516"/>
                  <a:gd name="connsiteY27" fmla="*/ 138747 h 383296"/>
                  <a:gd name="connsiteX28" fmla="*/ 3604437 w 3891516"/>
                  <a:gd name="connsiteY28" fmla="*/ 181278 h 383296"/>
                  <a:gd name="connsiteX29" fmla="*/ 3689498 w 3891516"/>
                  <a:gd name="connsiteY29" fmla="*/ 191910 h 383296"/>
                  <a:gd name="connsiteX30" fmla="*/ 3891516 w 3891516"/>
                  <a:gd name="connsiteY30" fmla="*/ 202543 h 383296"/>
                  <a:gd name="connsiteX0" fmla="*/ 0 w 3891516"/>
                  <a:gd name="connsiteY0" fmla="*/ 383296 h 383296"/>
                  <a:gd name="connsiteX1" fmla="*/ 53163 w 3891516"/>
                  <a:gd name="connsiteY1" fmla="*/ 340766 h 383296"/>
                  <a:gd name="connsiteX2" fmla="*/ 212651 w 3891516"/>
                  <a:gd name="connsiteY2" fmla="*/ 266338 h 383296"/>
                  <a:gd name="connsiteX3" fmla="*/ 340242 w 3891516"/>
                  <a:gd name="connsiteY3" fmla="*/ 276971 h 383296"/>
                  <a:gd name="connsiteX4" fmla="*/ 467833 w 3891516"/>
                  <a:gd name="connsiteY4" fmla="*/ 340766 h 383296"/>
                  <a:gd name="connsiteX5" fmla="*/ 595423 w 3891516"/>
                  <a:gd name="connsiteY5" fmla="*/ 383296 h 383296"/>
                  <a:gd name="connsiteX6" fmla="*/ 691116 w 3891516"/>
                  <a:gd name="connsiteY6" fmla="*/ 330133 h 383296"/>
                  <a:gd name="connsiteX7" fmla="*/ 754912 w 3891516"/>
                  <a:gd name="connsiteY7" fmla="*/ 202543 h 383296"/>
                  <a:gd name="connsiteX8" fmla="*/ 797442 w 3891516"/>
                  <a:gd name="connsiteY8" fmla="*/ 96217 h 383296"/>
                  <a:gd name="connsiteX9" fmla="*/ 885010 w 3891516"/>
                  <a:gd name="connsiteY9" fmla="*/ 524 h 383296"/>
                  <a:gd name="connsiteX10" fmla="*/ 1031358 w 3891516"/>
                  <a:gd name="connsiteY10" fmla="*/ 85585 h 383296"/>
                  <a:gd name="connsiteX11" fmla="*/ 1095154 w 3891516"/>
                  <a:gd name="connsiteY11" fmla="*/ 170645 h 383296"/>
                  <a:gd name="connsiteX12" fmla="*/ 1190847 w 3891516"/>
                  <a:gd name="connsiteY12" fmla="*/ 223808 h 383296"/>
                  <a:gd name="connsiteX13" fmla="*/ 1329070 w 3891516"/>
                  <a:gd name="connsiteY13" fmla="*/ 213175 h 383296"/>
                  <a:gd name="connsiteX14" fmla="*/ 1446028 w 3891516"/>
                  <a:gd name="connsiteY14" fmla="*/ 149380 h 383296"/>
                  <a:gd name="connsiteX15" fmla="*/ 1594884 w 3891516"/>
                  <a:gd name="connsiteY15" fmla="*/ 149380 h 383296"/>
                  <a:gd name="connsiteX16" fmla="*/ 1658679 w 3891516"/>
                  <a:gd name="connsiteY16" fmla="*/ 170645 h 383296"/>
                  <a:gd name="connsiteX17" fmla="*/ 1722475 w 3891516"/>
                  <a:gd name="connsiteY17" fmla="*/ 213175 h 383296"/>
                  <a:gd name="connsiteX18" fmla="*/ 1828800 w 3891516"/>
                  <a:gd name="connsiteY18" fmla="*/ 117482 h 383296"/>
                  <a:gd name="connsiteX19" fmla="*/ 1892595 w 3891516"/>
                  <a:gd name="connsiteY19" fmla="*/ 74952 h 383296"/>
                  <a:gd name="connsiteX20" fmla="*/ 1956391 w 3891516"/>
                  <a:gd name="connsiteY20" fmla="*/ 53687 h 383296"/>
                  <a:gd name="connsiteX21" fmla="*/ 2126512 w 3891516"/>
                  <a:gd name="connsiteY21" fmla="*/ 85585 h 383296"/>
                  <a:gd name="connsiteX22" fmla="*/ 2360428 w 3891516"/>
                  <a:gd name="connsiteY22" fmla="*/ 191910 h 383296"/>
                  <a:gd name="connsiteX23" fmla="*/ 2519916 w 3891516"/>
                  <a:gd name="connsiteY23" fmla="*/ 181278 h 383296"/>
                  <a:gd name="connsiteX24" fmla="*/ 2583712 w 3891516"/>
                  <a:gd name="connsiteY24" fmla="*/ 160013 h 383296"/>
                  <a:gd name="connsiteX25" fmla="*/ 2764465 w 3891516"/>
                  <a:gd name="connsiteY25" fmla="*/ 96217 h 383296"/>
                  <a:gd name="connsiteX26" fmla="*/ 2966484 w 3891516"/>
                  <a:gd name="connsiteY26" fmla="*/ 106850 h 383296"/>
                  <a:gd name="connsiteX27" fmla="*/ 3125972 w 3891516"/>
                  <a:gd name="connsiteY27" fmla="*/ 138747 h 383296"/>
                  <a:gd name="connsiteX28" fmla="*/ 3604437 w 3891516"/>
                  <a:gd name="connsiteY28" fmla="*/ 181278 h 383296"/>
                  <a:gd name="connsiteX29" fmla="*/ 3689498 w 3891516"/>
                  <a:gd name="connsiteY29" fmla="*/ 191910 h 383296"/>
                  <a:gd name="connsiteX30" fmla="*/ 3891516 w 3891516"/>
                  <a:gd name="connsiteY30" fmla="*/ 202543 h 383296"/>
                  <a:gd name="connsiteX0" fmla="*/ 0 w 3891516"/>
                  <a:gd name="connsiteY0" fmla="*/ 382772 h 382772"/>
                  <a:gd name="connsiteX1" fmla="*/ 53163 w 3891516"/>
                  <a:gd name="connsiteY1" fmla="*/ 340242 h 382772"/>
                  <a:gd name="connsiteX2" fmla="*/ 212651 w 3891516"/>
                  <a:gd name="connsiteY2" fmla="*/ 265814 h 382772"/>
                  <a:gd name="connsiteX3" fmla="*/ 340242 w 3891516"/>
                  <a:gd name="connsiteY3" fmla="*/ 276447 h 382772"/>
                  <a:gd name="connsiteX4" fmla="*/ 467833 w 3891516"/>
                  <a:gd name="connsiteY4" fmla="*/ 340242 h 382772"/>
                  <a:gd name="connsiteX5" fmla="*/ 595423 w 3891516"/>
                  <a:gd name="connsiteY5" fmla="*/ 382772 h 382772"/>
                  <a:gd name="connsiteX6" fmla="*/ 691116 w 3891516"/>
                  <a:gd name="connsiteY6" fmla="*/ 329609 h 382772"/>
                  <a:gd name="connsiteX7" fmla="*/ 754912 w 3891516"/>
                  <a:gd name="connsiteY7" fmla="*/ 202019 h 382772"/>
                  <a:gd name="connsiteX8" fmla="*/ 797442 w 3891516"/>
                  <a:gd name="connsiteY8" fmla="*/ 95693 h 382772"/>
                  <a:gd name="connsiteX9" fmla="*/ 885010 w 3891516"/>
                  <a:gd name="connsiteY9" fmla="*/ 0 h 382772"/>
                  <a:gd name="connsiteX10" fmla="*/ 1095154 w 3891516"/>
                  <a:gd name="connsiteY10" fmla="*/ 170121 h 382772"/>
                  <a:gd name="connsiteX11" fmla="*/ 1190847 w 3891516"/>
                  <a:gd name="connsiteY11" fmla="*/ 223284 h 382772"/>
                  <a:gd name="connsiteX12" fmla="*/ 1329070 w 3891516"/>
                  <a:gd name="connsiteY12" fmla="*/ 212651 h 382772"/>
                  <a:gd name="connsiteX13" fmla="*/ 1446028 w 3891516"/>
                  <a:gd name="connsiteY13" fmla="*/ 148856 h 382772"/>
                  <a:gd name="connsiteX14" fmla="*/ 1594884 w 3891516"/>
                  <a:gd name="connsiteY14" fmla="*/ 148856 h 382772"/>
                  <a:gd name="connsiteX15" fmla="*/ 1658679 w 3891516"/>
                  <a:gd name="connsiteY15" fmla="*/ 170121 h 382772"/>
                  <a:gd name="connsiteX16" fmla="*/ 1722475 w 3891516"/>
                  <a:gd name="connsiteY16" fmla="*/ 212651 h 382772"/>
                  <a:gd name="connsiteX17" fmla="*/ 1828800 w 3891516"/>
                  <a:gd name="connsiteY17" fmla="*/ 116958 h 382772"/>
                  <a:gd name="connsiteX18" fmla="*/ 1892595 w 3891516"/>
                  <a:gd name="connsiteY18" fmla="*/ 74428 h 382772"/>
                  <a:gd name="connsiteX19" fmla="*/ 1956391 w 3891516"/>
                  <a:gd name="connsiteY19" fmla="*/ 53163 h 382772"/>
                  <a:gd name="connsiteX20" fmla="*/ 2126512 w 3891516"/>
                  <a:gd name="connsiteY20" fmla="*/ 85061 h 382772"/>
                  <a:gd name="connsiteX21" fmla="*/ 2360428 w 3891516"/>
                  <a:gd name="connsiteY21" fmla="*/ 191386 h 382772"/>
                  <a:gd name="connsiteX22" fmla="*/ 2519916 w 3891516"/>
                  <a:gd name="connsiteY22" fmla="*/ 180754 h 382772"/>
                  <a:gd name="connsiteX23" fmla="*/ 2583712 w 3891516"/>
                  <a:gd name="connsiteY23" fmla="*/ 159489 h 382772"/>
                  <a:gd name="connsiteX24" fmla="*/ 2764465 w 3891516"/>
                  <a:gd name="connsiteY24" fmla="*/ 95693 h 382772"/>
                  <a:gd name="connsiteX25" fmla="*/ 2966484 w 3891516"/>
                  <a:gd name="connsiteY25" fmla="*/ 106326 h 382772"/>
                  <a:gd name="connsiteX26" fmla="*/ 3125972 w 3891516"/>
                  <a:gd name="connsiteY26" fmla="*/ 138223 h 382772"/>
                  <a:gd name="connsiteX27" fmla="*/ 3604437 w 3891516"/>
                  <a:gd name="connsiteY27" fmla="*/ 180754 h 382772"/>
                  <a:gd name="connsiteX28" fmla="*/ 3689498 w 3891516"/>
                  <a:gd name="connsiteY28" fmla="*/ 191386 h 382772"/>
                  <a:gd name="connsiteX29" fmla="*/ 3891516 w 3891516"/>
                  <a:gd name="connsiteY29" fmla="*/ 202019 h 382772"/>
                  <a:gd name="connsiteX0" fmla="*/ 0 w 3891516"/>
                  <a:gd name="connsiteY0" fmla="*/ 410792 h 410792"/>
                  <a:gd name="connsiteX1" fmla="*/ 53163 w 3891516"/>
                  <a:gd name="connsiteY1" fmla="*/ 368262 h 410792"/>
                  <a:gd name="connsiteX2" fmla="*/ 212651 w 3891516"/>
                  <a:gd name="connsiteY2" fmla="*/ 293834 h 410792"/>
                  <a:gd name="connsiteX3" fmla="*/ 340242 w 3891516"/>
                  <a:gd name="connsiteY3" fmla="*/ 304467 h 410792"/>
                  <a:gd name="connsiteX4" fmla="*/ 467833 w 3891516"/>
                  <a:gd name="connsiteY4" fmla="*/ 368262 h 410792"/>
                  <a:gd name="connsiteX5" fmla="*/ 595423 w 3891516"/>
                  <a:gd name="connsiteY5" fmla="*/ 410792 h 410792"/>
                  <a:gd name="connsiteX6" fmla="*/ 691116 w 3891516"/>
                  <a:gd name="connsiteY6" fmla="*/ 357629 h 410792"/>
                  <a:gd name="connsiteX7" fmla="*/ 754912 w 3891516"/>
                  <a:gd name="connsiteY7" fmla="*/ 230039 h 410792"/>
                  <a:gd name="connsiteX8" fmla="*/ 797442 w 3891516"/>
                  <a:gd name="connsiteY8" fmla="*/ 123713 h 410792"/>
                  <a:gd name="connsiteX9" fmla="*/ 885010 w 3891516"/>
                  <a:gd name="connsiteY9" fmla="*/ 28020 h 410792"/>
                  <a:gd name="connsiteX10" fmla="*/ 1095154 w 3891516"/>
                  <a:gd name="connsiteY10" fmla="*/ 198141 h 410792"/>
                  <a:gd name="connsiteX11" fmla="*/ 1190847 w 3891516"/>
                  <a:gd name="connsiteY11" fmla="*/ 251304 h 410792"/>
                  <a:gd name="connsiteX12" fmla="*/ 1329070 w 3891516"/>
                  <a:gd name="connsiteY12" fmla="*/ 240671 h 410792"/>
                  <a:gd name="connsiteX13" fmla="*/ 1446028 w 3891516"/>
                  <a:gd name="connsiteY13" fmla="*/ 176876 h 410792"/>
                  <a:gd name="connsiteX14" fmla="*/ 1594884 w 3891516"/>
                  <a:gd name="connsiteY14" fmla="*/ 176876 h 410792"/>
                  <a:gd name="connsiteX15" fmla="*/ 1658679 w 3891516"/>
                  <a:gd name="connsiteY15" fmla="*/ 198141 h 410792"/>
                  <a:gd name="connsiteX16" fmla="*/ 1722475 w 3891516"/>
                  <a:gd name="connsiteY16" fmla="*/ 240671 h 410792"/>
                  <a:gd name="connsiteX17" fmla="*/ 1828800 w 3891516"/>
                  <a:gd name="connsiteY17" fmla="*/ 144978 h 410792"/>
                  <a:gd name="connsiteX18" fmla="*/ 1892595 w 3891516"/>
                  <a:gd name="connsiteY18" fmla="*/ 102448 h 410792"/>
                  <a:gd name="connsiteX19" fmla="*/ 1956391 w 3891516"/>
                  <a:gd name="connsiteY19" fmla="*/ 81183 h 410792"/>
                  <a:gd name="connsiteX20" fmla="*/ 2126512 w 3891516"/>
                  <a:gd name="connsiteY20" fmla="*/ 113081 h 410792"/>
                  <a:gd name="connsiteX21" fmla="*/ 2360428 w 3891516"/>
                  <a:gd name="connsiteY21" fmla="*/ 219406 h 410792"/>
                  <a:gd name="connsiteX22" fmla="*/ 2519916 w 3891516"/>
                  <a:gd name="connsiteY22" fmla="*/ 208774 h 410792"/>
                  <a:gd name="connsiteX23" fmla="*/ 2583712 w 3891516"/>
                  <a:gd name="connsiteY23" fmla="*/ 187509 h 410792"/>
                  <a:gd name="connsiteX24" fmla="*/ 2764465 w 3891516"/>
                  <a:gd name="connsiteY24" fmla="*/ 123713 h 410792"/>
                  <a:gd name="connsiteX25" fmla="*/ 2966484 w 3891516"/>
                  <a:gd name="connsiteY25" fmla="*/ 134346 h 410792"/>
                  <a:gd name="connsiteX26" fmla="*/ 3125972 w 3891516"/>
                  <a:gd name="connsiteY26" fmla="*/ 166243 h 410792"/>
                  <a:gd name="connsiteX27" fmla="*/ 3604437 w 3891516"/>
                  <a:gd name="connsiteY27" fmla="*/ 208774 h 410792"/>
                  <a:gd name="connsiteX28" fmla="*/ 3689498 w 3891516"/>
                  <a:gd name="connsiteY28" fmla="*/ 219406 h 410792"/>
                  <a:gd name="connsiteX29" fmla="*/ 3891516 w 3891516"/>
                  <a:gd name="connsiteY29" fmla="*/ 230039 h 410792"/>
                  <a:gd name="connsiteX0" fmla="*/ 0 w 3891516"/>
                  <a:gd name="connsiteY0" fmla="*/ 410792 h 410792"/>
                  <a:gd name="connsiteX1" fmla="*/ 53163 w 3891516"/>
                  <a:gd name="connsiteY1" fmla="*/ 368262 h 410792"/>
                  <a:gd name="connsiteX2" fmla="*/ 212651 w 3891516"/>
                  <a:gd name="connsiteY2" fmla="*/ 293834 h 410792"/>
                  <a:gd name="connsiteX3" fmla="*/ 340242 w 3891516"/>
                  <a:gd name="connsiteY3" fmla="*/ 304467 h 410792"/>
                  <a:gd name="connsiteX4" fmla="*/ 467833 w 3891516"/>
                  <a:gd name="connsiteY4" fmla="*/ 368262 h 410792"/>
                  <a:gd name="connsiteX5" fmla="*/ 595423 w 3891516"/>
                  <a:gd name="connsiteY5" fmla="*/ 410792 h 410792"/>
                  <a:gd name="connsiteX6" fmla="*/ 691116 w 3891516"/>
                  <a:gd name="connsiteY6" fmla="*/ 357629 h 410792"/>
                  <a:gd name="connsiteX7" fmla="*/ 754912 w 3891516"/>
                  <a:gd name="connsiteY7" fmla="*/ 230039 h 410792"/>
                  <a:gd name="connsiteX8" fmla="*/ 797442 w 3891516"/>
                  <a:gd name="connsiteY8" fmla="*/ 123713 h 410792"/>
                  <a:gd name="connsiteX9" fmla="*/ 885010 w 3891516"/>
                  <a:gd name="connsiteY9" fmla="*/ 28020 h 410792"/>
                  <a:gd name="connsiteX10" fmla="*/ 1095154 w 3891516"/>
                  <a:gd name="connsiteY10" fmla="*/ 198141 h 410792"/>
                  <a:gd name="connsiteX11" fmla="*/ 1190847 w 3891516"/>
                  <a:gd name="connsiteY11" fmla="*/ 251304 h 410792"/>
                  <a:gd name="connsiteX12" fmla="*/ 1329070 w 3891516"/>
                  <a:gd name="connsiteY12" fmla="*/ 240671 h 410792"/>
                  <a:gd name="connsiteX13" fmla="*/ 1446028 w 3891516"/>
                  <a:gd name="connsiteY13" fmla="*/ 176876 h 410792"/>
                  <a:gd name="connsiteX14" fmla="*/ 1594884 w 3891516"/>
                  <a:gd name="connsiteY14" fmla="*/ 176876 h 410792"/>
                  <a:gd name="connsiteX15" fmla="*/ 1658679 w 3891516"/>
                  <a:gd name="connsiteY15" fmla="*/ 198141 h 410792"/>
                  <a:gd name="connsiteX16" fmla="*/ 1722475 w 3891516"/>
                  <a:gd name="connsiteY16" fmla="*/ 240671 h 410792"/>
                  <a:gd name="connsiteX17" fmla="*/ 1828800 w 3891516"/>
                  <a:gd name="connsiteY17" fmla="*/ 144978 h 410792"/>
                  <a:gd name="connsiteX18" fmla="*/ 1892595 w 3891516"/>
                  <a:gd name="connsiteY18" fmla="*/ 102448 h 410792"/>
                  <a:gd name="connsiteX19" fmla="*/ 1956391 w 3891516"/>
                  <a:gd name="connsiteY19" fmla="*/ 81183 h 410792"/>
                  <a:gd name="connsiteX20" fmla="*/ 2126512 w 3891516"/>
                  <a:gd name="connsiteY20" fmla="*/ 113081 h 410792"/>
                  <a:gd name="connsiteX21" fmla="*/ 2360428 w 3891516"/>
                  <a:gd name="connsiteY21" fmla="*/ 219406 h 410792"/>
                  <a:gd name="connsiteX22" fmla="*/ 2519916 w 3891516"/>
                  <a:gd name="connsiteY22" fmla="*/ 208774 h 410792"/>
                  <a:gd name="connsiteX23" fmla="*/ 2583712 w 3891516"/>
                  <a:gd name="connsiteY23" fmla="*/ 187509 h 410792"/>
                  <a:gd name="connsiteX24" fmla="*/ 2764465 w 3891516"/>
                  <a:gd name="connsiteY24" fmla="*/ 123713 h 410792"/>
                  <a:gd name="connsiteX25" fmla="*/ 2966484 w 3891516"/>
                  <a:gd name="connsiteY25" fmla="*/ 134346 h 410792"/>
                  <a:gd name="connsiteX26" fmla="*/ 3125972 w 3891516"/>
                  <a:gd name="connsiteY26" fmla="*/ 166243 h 410792"/>
                  <a:gd name="connsiteX27" fmla="*/ 3604437 w 3891516"/>
                  <a:gd name="connsiteY27" fmla="*/ 208774 h 410792"/>
                  <a:gd name="connsiteX28" fmla="*/ 3689498 w 3891516"/>
                  <a:gd name="connsiteY28" fmla="*/ 219406 h 410792"/>
                  <a:gd name="connsiteX29" fmla="*/ 3891516 w 3891516"/>
                  <a:gd name="connsiteY29" fmla="*/ 230039 h 4107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190847 w 3891516"/>
                  <a:gd name="connsiteY11" fmla="*/ 251304 h 412892"/>
                  <a:gd name="connsiteX12" fmla="*/ 1329070 w 3891516"/>
                  <a:gd name="connsiteY12" fmla="*/ 240671 h 412892"/>
                  <a:gd name="connsiteX13" fmla="*/ 1446028 w 3891516"/>
                  <a:gd name="connsiteY13" fmla="*/ 176876 h 412892"/>
                  <a:gd name="connsiteX14" fmla="*/ 1594884 w 3891516"/>
                  <a:gd name="connsiteY14" fmla="*/ 176876 h 412892"/>
                  <a:gd name="connsiteX15" fmla="*/ 1658679 w 3891516"/>
                  <a:gd name="connsiteY15" fmla="*/ 198141 h 412892"/>
                  <a:gd name="connsiteX16" fmla="*/ 1722475 w 3891516"/>
                  <a:gd name="connsiteY16" fmla="*/ 240671 h 412892"/>
                  <a:gd name="connsiteX17" fmla="*/ 1828800 w 3891516"/>
                  <a:gd name="connsiteY17" fmla="*/ 144978 h 412892"/>
                  <a:gd name="connsiteX18" fmla="*/ 1892595 w 3891516"/>
                  <a:gd name="connsiteY18" fmla="*/ 102448 h 412892"/>
                  <a:gd name="connsiteX19" fmla="*/ 1956391 w 3891516"/>
                  <a:gd name="connsiteY19" fmla="*/ 81183 h 412892"/>
                  <a:gd name="connsiteX20" fmla="*/ 2126512 w 3891516"/>
                  <a:gd name="connsiteY20" fmla="*/ 113081 h 412892"/>
                  <a:gd name="connsiteX21" fmla="*/ 2360428 w 3891516"/>
                  <a:gd name="connsiteY21" fmla="*/ 219406 h 412892"/>
                  <a:gd name="connsiteX22" fmla="*/ 2519916 w 3891516"/>
                  <a:gd name="connsiteY22" fmla="*/ 208774 h 412892"/>
                  <a:gd name="connsiteX23" fmla="*/ 2583712 w 3891516"/>
                  <a:gd name="connsiteY23" fmla="*/ 187509 h 412892"/>
                  <a:gd name="connsiteX24" fmla="*/ 2764465 w 3891516"/>
                  <a:gd name="connsiteY24" fmla="*/ 123713 h 412892"/>
                  <a:gd name="connsiteX25" fmla="*/ 2966484 w 3891516"/>
                  <a:gd name="connsiteY25" fmla="*/ 134346 h 412892"/>
                  <a:gd name="connsiteX26" fmla="*/ 3125972 w 3891516"/>
                  <a:gd name="connsiteY26" fmla="*/ 166243 h 412892"/>
                  <a:gd name="connsiteX27" fmla="*/ 3604437 w 3891516"/>
                  <a:gd name="connsiteY27" fmla="*/ 208774 h 412892"/>
                  <a:gd name="connsiteX28" fmla="*/ 3689498 w 3891516"/>
                  <a:gd name="connsiteY28" fmla="*/ 219406 h 412892"/>
                  <a:gd name="connsiteX29" fmla="*/ 3891516 w 3891516"/>
                  <a:gd name="connsiteY29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190847 w 3891516"/>
                  <a:gd name="connsiteY11" fmla="*/ 251304 h 412892"/>
                  <a:gd name="connsiteX12" fmla="*/ 1446028 w 3891516"/>
                  <a:gd name="connsiteY12" fmla="*/ 176876 h 412892"/>
                  <a:gd name="connsiteX13" fmla="*/ 1594884 w 3891516"/>
                  <a:gd name="connsiteY13" fmla="*/ 176876 h 412892"/>
                  <a:gd name="connsiteX14" fmla="*/ 1658679 w 3891516"/>
                  <a:gd name="connsiteY14" fmla="*/ 198141 h 412892"/>
                  <a:gd name="connsiteX15" fmla="*/ 1722475 w 3891516"/>
                  <a:gd name="connsiteY15" fmla="*/ 240671 h 412892"/>
                  <a:gd name="connsiteX16" fmla="*/ 1828800 w 3891516"/>
                  <a:gd name="connsiteY16" fmla="*/ 144978 h 412892"/>
                  <a:gd name="connsiteX17" fmla="*/ 1892595 w 3891516"/>
                  <a:gd name="connsiteY17" fmla="*/ 102448 h 412892"/>
                  <a:gd name="connsiteX18" fmla="*/ 1956391 w 3891516"/>
                  <a:gd name="connsiteY18" fmla="*/ 81183 h 412892"/>
                  <a:gd name="connsiteX19" fmla="*/ 2126512 w 3891516"/>
                  <a:gd name="connsiteY19" fmla="*/ 113081 h 412892"/>
                  <a:gd name="connsiteX20" fmla="*/ 2360428 w 3891516"/>
                  <a:gd name="connsiteY20" fmla="*/ 219406 h 412892"/>
                  <a:gd name="connsiteX21" fmla="*/ 2519916 w 3891516"/>
                  <a:gd name="connsiteY21" fmla="*/ 208774 h 412892"/>
                  <a:gd name="connsiteX22" fmla="*/ 2583712 w 3891516"/>
                  <a:gd name="connsiteY22" fmla="*/ 187509 h 412892"/>
                  <a:gd name="connsiteX23" fmla="*/ 2764465 w 3891516"/>
                  <a:gd name="connsiteY23" fmla="*/ 123713 h 412892"/>
                  <a:gd name="connsiteX24" fmla="*/ 2966484 w 3891516"/>
                  <a:gd name="connsiteY24" fmla="*/ 134346 h 412892"/>
                  <a:gd name="connsiteX25" fmla="*/ 3125972 w 3891516"/>
                  <a:gd name="connsiteY25" fmla="*/ 166243 h 412892"/>
                  <a:gd name="connsiteX26" fmla="*/ 3604437 w 3891516"/>
                  <a:gd name="connsiteY26" fmla="*/ 208774 h 412892"/>
                  <a:gd name="connsiteX27" fmla="*/ 3689498 w 3891516"/>
                  <a:gd name="connsiteY27" fmla="*/ 219406 h 412892"/>
                  <a:gd name="connsiteX28" fmla="*/ 3891516 w 3891516"/>
                  <a:gd name="connsiteY28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239014 w 3891516"/>
                  <a:gd name="connsiteY11" fmla="*/ 230980 h 412892"/>
                  <a:gd name="connsiteX12" fmla="*/ 1446028 w 3891516"/>
                  <a:gd name="connsiteY12" fmla="*/ 176876 h 412892"/>
                  <a:gd name="connsiteX13" fmla="*/ 1594884 w 3891516"/>
                  <a:gd name="connsiteY13" fmla="*/ 176876 h 412892"/>
                  <a:gd name="connsiteX14" fmla="*/ 1658679 w 3891516"/>
                  <a:gd name="connsiteY14" fmla="*/ 198141 h 412892"/>
                  <a:gd name="connsiteX15" fmla="*/ 1722475 w 3891516"/>
                  <a:gd name="connsiteY15" fmla="*/ 240671 h 412892"/>
                  <a:gd name="connsiteX16" fmla="*/ 1828800 w 3891516"/>
                  <a:gd name="connsiteY16" fmla="*/ 144978 h 412892"/>
                  <a:gd name="connsiteX17" fmla="*/ 1892595 w 3891516"/>
                  <a:gd name="connsiteY17" fmla="*/ 102448 h 412892"/>
                  <a:gd name="connsiteX18" fmla="*/ 1956391 w 3891516"/>
                  <a:gd name="connsiteY18" fmla="*/ 81183 h 412892"/>
                  <a:gd name="connsiteX19" fmla="*/ 2126512 w 3891516"/>
                  <a:gd name="connsiteY19" fmla="*/ 113081 h 412892"/>
                  <a:gd name="connsiteX20" fmla="*/ 2360428 w 3891516"/>
                  <a:gd name="connsiteY20" fmla="*/ 219406 h 412892"/>
                  <a:gd name="connsiteX21" fmla="*/ 2519916 w 3891516"/>
                  <a:gd name="connsiteY21" fmla="*/ 208774 h 412892"/>
                  <a:gd name="connsiteX22" fmla="*/ 2583712 w 3891516"/>
                  <a:gd name="connsiteY22" fmla="*/ 187509 h 412892"/>
                  <a:gd name="connsiteX23" fmla="*/ 2764465 w 3891516"/>
                  <a:gd name="connsiteY23" fmla="*/ 123713 h 412892"/>
                  <a:gd name="connsiteX24" fmla="*/ 2966484 w 3891516"/>
                  <a:gd name="connsiteY24" fmla="*/ 134346 h 412892"/>
                  <a:gd name="connsiteX25" fmla="*/ 3125972 w 3891516"/>
                  <a:gd name="connsiteY25" fmla="*/ 166243 h 412892"/>
                  <a:gd name="connsiteX26" fmla="*/ 3604437 w 3891516"/>
                  <a:gd name="connsiteY26" fmla="*/ 208774 h 412892"/>
                  <a:gd name="connsiteX27" fmla="*/ 3689498 w 3891516"/>
                  <a:gd name="connsiteY27" fmla="*/ 219406 h 412892"/>
                  <a:gd name="connsiteX28" fmla="*/ 3891516 w 3891516"/>
                  <a:gd name="connsiteY28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239014 w 3891516"/>
                  <a:gd name="connsiteY11" fmla="*/ 264806 h 412892"/>
                  <a:gd name="connsiteX12" fmla="*/ 1446028 w 3891516"/>
                  <a:gd name="connsiteY12" fmla="*/ 176876 h 412892"/>
                  <a:gd name="connsiteX13" fmla="*/ 1594884 w 3891516"/>
                  <a:gd name="connsiteY13" fmla="*/ 176876 h 412892"/>
                  <a:gd name="connsiteX14" fmla="*/ 1658679 w 3891516"/>
                  <a:gd name="connsiteY14" fmla="*/ 198141 h 412892"/>
                  <a:gd name="connsiteX15" fmla="*/ 1722475 w 3891516"/>
                  <a:gd name="connsiteY15" fmla="*/ 240671 h 412892"/>
                  <a:gd name="connsiteX16" fmla="*/ 1828800 w 3891516"/>
                  <a:gd name="connsiteY16" fmla="*/ 144978 h 412892"/>
                  <a:gd name="connsiteX17" fmla="*/ 1892595 w 3891516"/>
                  <a:gd name="connsiteY17" fmla="*/ 102448 h 412892"/>
                  <a:gd name="connsiteX18" fmla="*/ 1956391 w 3891516"/>
                  <a:gd name="connsiteY18" fmla="*/ 81183 h 412892"/>
                  <a:gd name="connsiteX19" fmla="*/ 2126512 w 3891516"/>
                  <a:gd name="connsiteY19" fmla="*/ 113081 h 412892"/>
                  <a:gd name="connsiteX20" fmla="*/ 2360428 w 3891516"/>
                  <a:gd name="connsiteY20" fmla="*/ 219406 h 412892"/>
                  <a:gd name="connsiteX21" fmla="*/ 2519916 w 3891516"/>
                  <a:gd name="connsiteY21" fmla="*/ 208774 h 412892"/>
                  <a:gd name="connsiteX22" fmla="*/ 2583712 w 3891516"/>
                  <a:gd name="connsiteY22" fmla="*/ 187509 h 412892"/>
                  <a:gd name="connsiteX23" fmla="*/ 2764465 w 3891516"/>
                  <a:gd name="connsiteY23" fmla="*/ 123713 h 412892"/>
                  <a:gd name="connsiteX24" fmla="*/ 2966484 w 3891516"/>
                  <a:gd name="connsiteY24" fmla="*/ 134346 h 412892"/>
                  <a:gd name="connsiteX25" fmla="*/ 3125972 w 3891516"/>
                  <a:gd name="connsiteY25" fmla="*/ 166243 h 412892"/>
                  <a:gd name="connsiteX26" fmla="*/ 3604437 w 3891516"/>
                  <a:gd name="connsiteY26" fmla="*/ 208774 h 412892"/>
                  <a:gd name="connsiteX27" fmla="*/ 3689498 w 3891516"/>
                  <a:gd name="connsiteY27" fmla="*/ 219406 h 412892"/>
                  <a:gd name="connsiteX28" fmla="*/ 3891516 w 3891516"/>
                  <a:gd name="connsiteY28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239014 w 3891516"/>
                  <a:gd name="connsiteY11" fmla="*/ 264806 h 412892"/>
                  <a:gd name="connsiteX12" fmla="*/ 1446028 w 3891516"/>
                  <a:gd name="connsiteY12" fmla="*/ 176876 h 412892"/>
                  <a:gd name="connsiteX13" fmla="*/ 1594884 w 3891516"/>
                  <a:gd name="connsiteY13" fmla="*/ 176876 h 412892"/>
                  <a:gd name="connsiteX14" fmla="*/ 1658679 w 3891516"/>
                  <a:gd name="connsiteY14" fmla="*/ 198141 h 412892"/>
                  <a:gd name="connsiteX15" fmla="*/ 1722475 w 3891516"/>
                  <a:gd name="connsiteY15" fmla="*/ 240671 h 412892"/>
                  <a:gd name="connsiteX16" fmla="*/ 1828800 w 3891516"/>
                  <a:gd name="connsiteY16" fmla="*/ 144978 h 412892"/>
                  <a:gd name="connsiteX17" fmla="*/ 1892595 w 3891516"/>
                  <a:gd name="connsiteY17" fmla="*/ 102448 h 412892"/>
                  <a:gd name="connsiteX18" fmla="*/ 1956391 w 3891516"/>
                  <a:gd name="connsiteY18" fmla="*/ 81183 h 412892"/>
                  <a:gd name="connsiteX19" fmla="*/ 2126512 w 3891516"/>
                  <a:gd name="connsiteY19" fmla="*/ 113081 h 412892"/>
                  <a:gd name="connsiteX20" fmla="*/ 2360428 w 3891516"/>
                  <a:gd name="connsiteY20" fmla="*/ 219406 h 412892"/>
                  <a:gd name="connsiteX21" fmla="*/ 2519916 w 3891516"/>
                  <a:gd name="connsiteY21" fmla="*/ 208774 h 412892"/>
                  <a:gd name="connsiteX22" fmla="*/ 2583712 w 3891516"/>
                  <a:gd name="connsiteY22" fmla="*/ 187509 h 412892"/>
                  <a:gd name="connsiteX23" fmla="*/ 2764465 w 3891516"/>
                  <a:gd name="connsiteY23" fmla="*/ 123713 h 412892"/>
                  <a:gd name="connsiteX24" fmla="*/ 2966484 w 3891516"/>
                  <a:gd name="connsiteY24" fmla="*/ 134346 h 412892"/>
                  <a:gd name="connsiteX25" fmla="*/ 3125972 w 3891516"/>
                  <a:gd name="connsiteY25" fmla="*/ 166243 h 412892"/>
                  <a:gd name="connsiteX26" fmla="*/ 3604437 w 3891516"/>
                  <a:gd name="connsiteY26" fmla="*/ 208774 h 412892"/>
                  <a:gd name="connsiteX27" fmla="*/ 3689498 w 3891516"/>
                  <a:gd name="connsiteY27" fmla="*/ 219406 h 412892"/>
                  <a:gd name="connsiteX28" fmla="*/ 3891516 w 3891516"/>
                  <a:gd name="connsiteY28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239014 w 3891516"/>
                  <a:gd name="connsiteY11" fmla="*/ 264806 h 412892"/>
                  <a:gd name="connsiteX12" fmla="*/ 1446028 w 3891516"/>
                  <a:gd name="connsiteY12" fmla="*/ 176876 h 412892"/>
                  <a:gd name="connsiteX13" fmla="*/ 1594884 w 3891516"/>
                  <a:gd name="connsiteY13" fmla="*/ 176876 h 412892"/>
                  <a:gd name="connsiteX14" fmla="*/ 1658679 w 3891516"/>
                  <a:gd name="connsiteY14" fmla="*/ 198141 h 412892"/>
                  <a:gd name="connsiteX15" fmla="*/ 1722475 w 3891516"/>
                  <a:gd name="connsiteY15" fmla="*/ 240671 h 412892"/>
                  <a:gd name="connsiteX16" fmla="*/ 1828800 w 3891516"/>
                  <a:gd name="connsiteY16" fmla="*/ 144978 h 412892"/>
                  <a:gd name="connsiteX17" fmla="*/ 1892595 w 3891516"/>
                  <a:gd name="connsiteY17" fmla="*/ 102448 h 412892"/>
                  <a:gd name="connsiteX18" fmla="*/ 1956391 w 3891516"/>
                  <a:gd name="connsiteY18" fmla="*/ 81183 h 412892"/>
                  <a:gd name="connsiteX19" fmla="*/ 2126512 w 3891516"/>
                  <a:gd name="connsiteY19" fmla="*/ 113081 h 412892"/>
                  <a:gd name="connsiteX20" fmla="*/ 2360428 w 3891516"/>
                  <a:gd name="connsiteY20" fmla="*/ 219406 h 412892"/>
                  <a:gd name="connsiteX21" fmla="*/ 2519916 w 3891516"/>
                  <a:gd name="connsiteY21" fmla="*/ 208774 h 412892"/>
                  <a:gd name="connsiteX22" fmla="*/ 2583712 w 3891516"/>
                  <a:gd name="connsiteY22" fmla="*/ 187509 h 412892"/>
                  <a:gd name="connsiteX23" fmla="*/ 2764465 w 3891516"/>
                  <a:gd name="connsiteY23" fmla="*/ 123713 h 412892"/>
                  <a:gd name="connsiteX24" fmla="*/ 2966484 w 3891516"/>
                  <a:gd name="connsiteY24" fmla="*/ 134346 h 412892"/>
                  <a:gd name="connsiteX25" fmla="*/ 3125972 w 3891516"/>
                  <a:gd name="connsiteY25" fmla="*/ 166243 h 412892"/>
                  <a:gd name="connsiteX26" fmla="*/ 3604437 w 3891516"/>
                  <a:gd name="connsiteY26" fmla="*/ 208774 h 412892"/>
                  <a:gd name="connsiteX27" fmla="*/ 3689498 w 3891516"/>
                  <a:gd name="connsiteY27" fmla="*/ 219406 h 412892"/>
                  <a:gd name="connsiteX28" fmla="*/ 3891516 w 3891516"/>
                  <a:gd name="connsiteY28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239014 w 3891516"/>
                  <a:gd name="connsiteY11" fmla="*/ 264806 h 412892"/>
                  <a:gd name="connsiteX12" fmla="*/ 1446028 w 3891516"/>
                  <a:gd name="connsiteY12" fmla="*/ 176876 h 412892"/>
                  <a:gd name="connsiteX13" fmla="*/ 1594884 w 3891516"/>
                  <a:gd name="connsiteY13" fmla="*/ 176876 h 412892"/>
                  <a:gd name="connsiteX14" fmla="*/ 1658679 w 3891516"/>
                  <a:gd name="connsiteY14" fmla="*/ 198141 h 412892"/>
                  <a:gd name="connsiteX15" fmla="*/ 1753335 w 3891516"/>
                  <a:gd name="connsiteY15" fmla="*/ 228090 h 412892"/>
                  <a:gd name="connsiteX16" fmla="*/ 1828800 w 3891516"/>
                  <a:gd name="connsiteY16" fmla="*/ 144978 h 412892"/>
                  <a:gd name="connsiteX17" fmla="*/ 1892595 w 3891516"/>
                  <a:gd name="connsiteY17" fmla="*/ 102448 h 412892"/>
                  <a:gd name="connsiteX18" fmla="*/ 1956391 w 3891516"/>
                  <a:gd name="connsiteY18" fmla="*/ 81183 h 412892"/>
                  <a:gd name="connsiteX19" fmla="*/ 2126512 w 3891516"/>
                  <a:gd name="connsiteY19" fmla="*/ 113081 h 412892"/>
                  <a:gd name="connsiteX20" fmla="*/ 2360428 w 3891516"/>
                  <a:gd name="connsiteY20" fmla="*/ 219406 h 412892"/>
                  <a:gd name="connsiteX21" fmla="*/ 2519916 w 3891516"/>
                  <a:gd name="connsiteY21" fmla="*/ 208774 h 412892"/>
                  <a:gd name="connsiteX22" fmla="*/ 2583712 w 3891516"/>
                  <a:gd name="connsiteY22" fmla="*/ 187509 h 412892"/>
                  <a:gd name="connsiteX23" fmla="*/ 2764465 w 3891516"/>
                  <a:gd name="connsiteY23" fmla="*/ 123713 h 412892"/>
                  <a:gd name="connsiteX24" fmla="*/ 2966484 w 3891516"/>
                  <a:gd name="connsiteY24" fmla="*/ 134346 h 412892"/>
                  <a:gd name="connsiteX25" fmla="*/ 3125972 w 3891516"/>
                  <a:gd name="connsiteY25" fmla="*/ 166243 h 412892"/>
                  <a:gd name="connsiteX26" fmla="*/ 3604437 w 3891516"/>
                  <a:gd name="connsiteY26" fmla="*/ 208774 h 412892"/>
                  <a:gd name="connsiteX27" fmla="*/ 3689498 w 3891516"/>
                  <a:gd name="connsiteY27" fmla="*/ 219406 h 412892"/>
                  <a:gd name="connsiteX28" fmla="*/ 3891516 w 3891516"/>
                  <a:gd name="connsiteY28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239014 w 3891516"/>
                  <a:gd name="connsiteY11" fmla="*/ 264806 h 412892"/>
                  <a:gd name="connsiteX12" fmla="*/ 1446028 w 3891516"/>
                  <a:gd name="connsiteY12" fmla="*/ 176876 h 412892"/>
                  <a:gd name="connsiteX13" fmla="*/ 1594884 w 3891516"/>
                  <a:gd name="connsiteY13" fmla="*/ 176876 h 412892"/>
                  <a:gd name="connsiteX14" fmla="*/ 1658679 w 3891516"/>
                  <a:gd name="connsiteY14" fmla="*/ 198141 h 412892"/>
                  <a:gd name="connsiteX15" fmla="*/ 1753335 w 3891516"/>
                  <a:gd name="connsiteY15" fmla="*/ 228090 h 412892"/>
                  <a:gd name="connsiteX16" fmla="*/ 1828800 w 3891516"/>
                  <a:gd name="connsiteY16" fmla="*/ 144978 h 412892"/>
                  <a:gd name="connsiteX17" fmla="*/ 1892595 w 3891516"/>
                  <a:gd name="connsiteY17" fmla="*/ 102448 h 412892"/>
                  <a:gd name="connsiteX18" fmla="*/ 1956391 w 3891516"/>
                  <a:gd name="connsiteY18" fmla="*/ 81183 h 412892"/>
                  <a:gd name="connsiteX19" fmla="*/ 2126512 w 3891516"/>
                  <a:gd name="connsiteY19" fmla="*/ 113081 h 412892"/>
                  <a:gd name="connsiteX20" fmla="*/ 2360428 w 3891516"/>
                  <a:gd name="connsiteY20" fmla="*/ 219406 h 412892"/>
                  <a:gd name="connsiteX21" fmla="*/ 2519916 w 3891516"/>
                  <a:gd name="connsiteY21" fmla="*/ 208774 h 412892"/>
                  <a:gd name="connsiteX22" fmla="*/ 2583712 w 3891516"/>
                  <a:gd name="connsiteY22" fmla="*/ 187509 h 412892"/>
                  <a:gd name="connsiteX23" fmla="*/ 2764465 w 3891516"/>
                  <a:gd name="connsiteY23" fmla="*/ 123713 h 412892"/>
                  <a:gd name="connsiteX24" fmla="*/ 2966484 w 3891516"/>
                  <a:gd name="connsiteY24" fmla="*/ 134346 h 412892"/>
                  <a:gd name="connsiteX25" fmla="*/ 3125972 w 3891516"/>
                  <a:gd name="connsiteY25" fmla="*/ 166243 h 412892"/>
                  <a:gd name="connsiteX26" fmla="*/ 3604437 w 3891516"/>
                  <a:gd name="connsiteY26" fmla="*/ 208774 h 412892"/>
                  <a:gd name="connsiteX27" fmla="*/ 3689498 w 3891516"/>
                  <a:gd name="connsiteY27" fmla="*/ 219406 h 412892"/>
                  <a:gd name="connsiteX28" fmla="*/ 3891516 w 3891516"/>
                  <a:gd name="connsiteY28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239014 w 3891516"/>
                  <a:gd name="connsiteY11" fmla="*/ 264806 h 412892"/>
                  <a:gd name="connsiteX12" fmla="*/ 1446028 w 3891516"/>
                  <a:gd name="connsiteY12" fmla="*/ 176876 h 412892"/>
                  <a:gd name="connsiteX13" fmla="*/ 1594884 w 3891516"/>
                  <a:gd name="connsiteY13" fmla="*/ 176876 h 412892"/>
                  <a:gd name="connsiteX14" fmla="*/ 1711019 w 3891516"/>
                  <a:gd name="connsiteY14" fmla="*/ 230980 h 412892"/>
                  <a:gd name="connsiteX15" fmla="*/ 1753335 w 3891516"/>
                  <a:gd name="connsiteY15" fmla="*/ 228090 h 412892"/>
                  <a:gd name="connsiteX16" fmla="*/ 1828800 w 3891516"/>
                  <a:gd name="connsiteY16" fmla="*/ 144978 h 412892"/>
                  <a:gd name="connsiteX17" fmla="*/ 1892595 w 3891516"/>
                  <a:gd name="connsiteY17" fmla="*/ 102448 h 412892"/>
                  <a:gd name="connsiteX18" fmla="*/ 1956391 w 3891516"/>
                  <a:gd name="connsiteY18" fmla="*/ 81183 h 412892"/>
                  <a:gd name="connsiteX19" fmla="*/ 2126512 w 3891516"/>
                  <a:gd name="connsiteY19" fmla="*/ 113081 h 412892"/>
                  <a:gd name="connsiteX20" fmla="*/ 2360428 w 3891516"/>
                  <a:gd name="connsiteY20" fmla="*/ 219406 h 412892"/>
                  <a:gd name="connsiteX21" fmla="*/ 2519916 w 3891516"/>
                  <a:gd name="connsiteY21" fmla="*/ 208774 h 412892"/>
                  <a:gd name="connsiteX22" fmla="*/ 2583712 w 3891516"/>
                  <a:gd name="connsiteY22" fmla="*/ 187509 h 412892"/>
                  <a:gd name="connsiteX23" fmla="*/ 2764465 w 3891516"/>
                  <a:gd name="connsiteY23" fmla="*/ 123713 h 412892"/>
                  <a:gd name="connsiteX24" fmla="*/ 2966484 w 3891516"/>
                  <a:gd name="connsiteY24" fmla="*/ 134346 h 412892"/>
                  <a:gd name="connsiteX25" fmla="*/ 3125972 w 3891516"/>
                  <a:gd name="connsiteY25" fmla="*/ 166243 h 412892"/>
                  <a:gd name="connsiteX26" fmla="*/ 3604437 w 3891516"/>
                  <a:gd name="connsiteY26" fmla="*/ 208774 h 412892"/>
                  <a:gd name="connsiteX27" fmla="*/ 3689498 w 3891516"/>
                  <a:gd name="connsiteY27" fmla="*/ 219406 h 412892"/>
                  <a:gd name="connsiteX28" fmla="*/ 3891516 w 3891516"/>
                  <a:gd name="connsiteY28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239014 w 3891516"/>
                  <a:gd name="connsiteY11" fmla="*/ 264806 h 412892"/>
                  <a:gd name="connsiteX12" fmla="*/ 1446028 w 3891516"/>
                  <a:gd name="connsiteY12" fmla="*/ 176876 h 412892"/>
                  <a:gd name="connsiteX13" fmla="*/ 1594884 w 3891516"/>
                  <a:gd name="connsiteY13" fmla="*/ 176876 h 412892"/>
                  <a:gd name="connsiteX14" fmla="*/ 1753335 w 3891516"/>
                  <a:gd name="connsiteY14" fmla="*/ 228090 h 412892"/>
                  <a:gd name="connsiteX15" fmla="*/ 1828800 w 3891516"/>
                  <a:gd name="connsiteY15" fmla="*/ 144978 h 412892"/>
                  <a:gd name="connsiteX16" fmla="*/ 1892595 w 3891516"/>
                  <a:gd name="connsiteY16" fmla="*/ 102448 h 412892"/>
                  <a:gd name="connsiteX17" fmla="*/ 1956391 w 3891516"/>
                  <a:gd name="connsiteY17" fmla="*/ 81183 h 412892"/>
                  <a:gd name="connsiteX18" fmla="*/ 2126512 w 3891516"/>
                  <a:gd name="connsiteY18" fmla="*/ 113081 h 412892"/>
                  <a:gd name="connsiteX19" fmla="*/ 2360428 w 3891516"/>
                  <a:gd name="connsiteY19" fmla="*/ 219406 h 412892"/>
                  <a:gd name="connsiteX20" fmla="*/ 2519916 w 3891516"/>
                  <a:gd name="connsiteY20" fmla="*/ 208774 h 412892"/>
                  <a:gd name="connsiteX21" fmla="*/ 2583712 w 3891516"/>
                  <a:gd name="connsiteY21" fmla="*/ 187509 h 412892"/>
                  <a:gd name="connsiteX22" fmla="*/ 2764465 w 3891516"/>
                  <a:gd name="connsiteY22" fmla="*/ 123713 h 412892"/>
                  <a:gd name="connsiteX23" fmla="*/ 2966484 w 3891516"/>
                  <a:gd name="connsiteY23" fmla="*/ 134346 h 412892"/>
                  <a:gd name="connsiteX24" fmla="*/ 3125972 w 3891516"/>
                  <a:gd name="connsiteY24" fmla="*/ 166243 h 412892"/>
                  <a:gd name="connsiteX25" fmla="*/ 3604437 w 3891516"/>
                  <a:gd name="connsiteY25" fmla="*/ 208774 h 412892"/>
                  <a:gd name="connsiteX26" fmla="*/ 3689498 w 3891516"/>
                  <a:gd name="connsiteY26" fmla="*/ 219406 h 412892"/>
                  <a:gd name="connsiteX27" fmla="*/ 3891516 w 3891516"/>
                  <a:gd name="connsiteY27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239014 w 3891516"/>
                  <a:gd name="connsiteY11" fmla="*/ 264806 h 412892"/>
                  <a:gd name="connsiteX12" fmla="*/ 1446028 w 3891516"/>
                  <a:gd name="connsiteY12" fmla="*/ 176876 h 412892"/>
                  <a:gd name="connsiteX13" fmla="*/ 1594884 w 3891516"/>
                  <a:gd name="connsiteY13" fmla="*/ 176876 h 412892"/>
                  <a:gd name="connsiteX14" fmla="*/ 1753335 w 3891516"/>
                  <a:gd name="connsiteY14" fmla="*/ 228090 h 412892"/>
                  <a:gd name="connsiteX15" fmla="*/ 1828800 w 3891516"/>
                  <a:gd name="connsiteY15" fmla="*/ 144978 h 412892"/>
                  <a:gd name="connsiteX16" fmla="*/ 1892595 w 3891516"/>
                  <a:gd name="connsiteY16" fmla="*/ 102448 h 412892"/>
                  <a:gd name="connsiteX17" fmla="*/ 1956391 w 3891516"/>
                  <a:gd name="connsiteY17" fmla="*/ 81183 h 412892"/>
                  <a:gd name="connsiteX18" fmla="*/ 2126512 w 3891516"/>
                  <a:gd name="connsiteY18" fmla="*/ 113081 h 412892"/>
                  <a:gd name="connsiteX19" fmla="*/ 2360428 w 3891516"/>
                  <a:gd name="connsiteY19" fmla="*/ 219406 h 412892"/>
                  <a:gd name="connsiteX20" fmla="*/ 2519916 w 3891516"/>
                  <a:gd name="connsiteY20" fmla="*/ 208774 h 412892"/>
                  <a:gd name="connsiteX21" fmla="*/ 2583712 w 3891516"/>
                  <a:gd name="connsiteY21" fmla="*/ 187509 h 412892"/>
                  <a:gd name="connsiteX22" fmla="*/ 2764465 w 3891516"/>
                  <a:gd name="connsiteY22" fmla="*/ 123713 h 412892"/>
                  <a:gd name="connsiteX23" fmla="*/ 2966484 w 3891516"/>
                  <a:gd name="connsiteY23" fmla="*/ 134346 h 412892"/>
                  <a:gd name="connsiteX24" fmla="*/ 3125972 w 3891516"/>
                  <a:gd name="connsiteY24" fmla="*/ 166243 h 412892"/>
                  <a:gd name="connsiteX25" fmla="*/ 3604437 w 3891516"/>
                  <a:gd name="connsiteY25" fmla="*/ 208774 h 412892"/>
                  <a:gd name="connsiteX26" fmla="*/ 3689498 w 3891516"/>
                  <a:gd name="connsiteY26" fmla="*/ 219406 h 412892"/>
                  <a:gd name="connsiteX27" fmla="*/ 3891516 w 3891516"/>
                  <a:gd name="connsiteY27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239014 w 3891516"/>
                  <a:gd name="connsiteY11" fmla="*/ 264806 h 412892"/>
                  <a:gd name="connsiteX12" fmla="*/ 1446028 w 3891516"/>
                  <a:gd name="connsiteY12" fmla="*/ 176876 h 412892"/>
                  <a:gd name="connsiteX13" fmla="*/ 1594884 w 3891516"/>
                  <a:gd name="connsiteY13" fmla="*/ 176876 h 412892"/>
                  <a:gd name="connsiteX14" fmla="*/ 1711019 w 3891516"/>
                  <a:gd name="connsiteY14" fmla="*/ 230980 h 412892"/>
                  <a:gd name="connsiteX15" fmla="*/ 1828800 w 3891516"/>
                  <a:gd name="connsiteY15" fmla="*/ 144978 h 412892"/>
                  <a:gd name="connsiteX16" fmla="*/ 1892595 w 3891516"/>
                  <a:gd name="connsiteY16" fmla="*/ 102448 h 412892"/>
                  <a:gd name="connsiteX17" fmla="*/ 1956391 w 3891516"/>
                  <a:gd name="connsiteY17" fmla="*/ 81183 h 412892"/>
                  <a:gd name="connsiteX18" fmla="*/ 2126512 w 3891516"/>
                  <a:gd name="connsiteY18" fmla="*/ 113081 h 412892"/>
                  <a:gd name="connsiteX19" fmla="*/ 2360428 w 3891516"/>
                  <a:gd name="connsiteY19" fmla="*/ 219406 h 412892"/>
                  <a:gd name="connsiteX20" fmla="*/ 2519916 w 3891516"/>
                  <a:gd name="connsiteY20" fmla="*/ 208774 h 412892"/>
                  <a:gd name="connsiteX21" fmla="*/ 2583712 w 3891516"/>
                  <a:gd name="connsiteY21" fmla="*/ 187509 h 412892"/>
                  <a:gd name="connsiteX22" fmla="*/ 2764465 w 3891516"/>
                  <a:gd name="connsiteY22" fmla="*/ 123713 h 412892"/>
                  <a:gd name="connsiteX23" fmla="*/ 2966484 w 3891516"/>
                  <a:gd name="connsiteY23" fmla="*/ 134346 h 412892"/>
                  <a:gd name="connsiteX24" fmla="*/ 3125972 w 3891516"/>
                  <a:gd name="connsiteY24" fmla="*/ 166243 h 412892"/>
                  <a:gd name="connsiteX25" fmla="*/ 3604437 w 3891516"/>
                  <a:gd name="connsiteY25" fmla="*/ 208774 h 412892"/>
                  <a:gd name="connsiteX26" fmla="*/ 3689498 w 3891516"/>
                  <a:gd name="connsiteY26" fmla="*/ 219406 h 412892"/>
                  <a:gd name="connsiteX27" fmla="*/ 3891516 w 3891516"/>
                  <a:gd name="connsiteY27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239014 w 3891516"/>
                  <a:gd name="connsiteY11" fmla="*/ 264806 h 412892"/>
                  <a:gd name="connsiteX12" fmla="*/ 1446028 w 3891516"/>
                  <a:gd name="connsiteY12" fmla="*/ 176876 h 412892"/>
                  <a:gd name="connsiteX13" fmla="*/ 1593018 w 3891516"/>
                  <a:gd name="connsiteY13" fmla="*/ 197153 h 412892"/>
                  <a:gd name="connsiteX14" fmla="*/ 1711019 w 3891516"/>
                  <a:gd name="connsiteY14" fmla="*/ 230980 h 412892"/>
                  <a:gd name="connsiteX15" fmla="*/ 1828800 w 3891516"/>
                  <a:gd name="connsiteY15" fmla="*/ 144978 h 412892"/>
                  <a:gd name="connsiteX16" fmla="*/ 1892595 w 3891516"/>
                  <a:gd name="connsiteY16" fmla="*/ 102448 h 412892"/>
                  <a:gd name="connsiteX17" fmla="*/ 1956391 w 3891516"/>
                  <a:gd name="connsiteY17" fmla="*/ 81183 h 412892"/>
                  <a:gd name="connsiteX18" fmla="*/ 2126512 w 3891516"/>
                  <a:gd name="connsiteY18" fmla="*/ 113081 h 412892"/>
                  <a:gd name="connsiteX19" fmla="*/ 2360428 w 3891516"/>
                  <a:gd name="connsiteY19" fmla="*/ 219406 h 412892"/>
                  <a:gd name="connsiteX20" fmla="*/ 2519916 w 3891516"/>
                  <a:gd name="connsiteY20" fmla="*/ 208774 h 412892"/>
                  <a:gd name="connsiteX21" fmla="*/ 2583712 w 3891516"/>
                  <a:gd name="connsiteY21" fmla="*/ 187509 h 412892"/>
                  <a:gd name="connsiteX22" fmla="*/ 2764465 w 3891516"/>
                  <a:gd name="connsiteY22" fmla="*/ 123713 h 412892"/>
                  <a:gd name="connsiteX23" fmla="*/ 2966484 w 3891516"/>
                  <a:gd name="connsiteY23" fmla="*/ 134346 h 412892"/>
                  <a:gd name="connsiteX24" fmla="*/ 3125972 w 3891516"/>
                  <a:gd name="connsiteY24" fmla="*/ 166243 h 412892"/>
                  <a:gd name="connsiteX25" fmla="*/ 3604437 w 3891516"/>
                  <a:gd name="connsiteY25" fmla="*/ 208774 h 412892"/>
                  <a:gd name="connsiteX26" fmla="*/ 3689498 w 3891516"/>
                  <a:gd name="connsiteY26" fmla="*/ 219406 h 412892"/>
                  <a:gd name="connsiteX27" fmla="*/ 3891516 w 3891516"/>
                  <a:gd name="connsiteY27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239014 w 3891516"/>
                  <a:gd name="connsiteY11" fmla="*/ 264806 h 412892"/>
                  <a:gd name="connsiteX12" fmla="*/ 1446028 w 3891516"/>
                  <a:gd name="connsiteY12" fmla="*/ 176876 h 412892"/>
                  <a:gd name="connsiteX13" fmla="*/ 1711019 w 3891516"/>
                  <a:gd name="connsiteY13" fmla="*/ 230980 h 412892"/>
                  <a:gd name="connsiteX14" fmla="*/ 1828800 w 3891516"/>
                  <a:gd name="connsiteY14" fmla="*/ 144978 h 412892"/>
                  <a:gd name="connsiteX15" fmla="*/ 1892595 w 3891516"/>
                  <a:gd name="connsiteY15" fmla="*/ 102448 h 412892"/>
                  <a:gd name="connsiteX16" fmla="*/ 1956391 w 3891516"/>
                  <a:gd name="connsiteY16" fmla="*/ 81183 h 412892"/>
                  <a:gd name="connsiteX17" fmla="*/ 2126512 w 3891516"/>
                  <a:gd name="connsiteY17" fmla="*/ 113081 h 412892"/>
                  <a:gd name="connsiteX18" fmla="*/ 2360428 w 3891516"/>
                  <a:gd name="connsiteY18" fmla="*/ 219406 h 412892"/>
                  <a:gd name="connsiteX19" fmla="*/ 2519916 w 3891516"/>
                  <a:gd name="connsiteY19" fmla="*/ 208774 h 412892"/>
                  <a:gd name="connsiteX20" fmla="*/ 2583712 w 3891516"/>
                  <a:gd name="connsiteY20" fmla="*/ 187509 h 412892"/>
                  <a:gd name="connsiteX21" fmla="*/ 2764465 w 3891516"/>
                  <a:gd name="connsiteY21" fmla="*/ 123713 h 412892"/>
                  <a:gd name="connsiteX22" fmla="*/ 2966484 w 3891516"/>
                  <a:gd name="connsiteY22" fmla="*/ 134346 h 412892"/>
                  <a:gd name="connsiteX23" fmla="*/ 3125972 w 3891516"/>
                  <a:gd name="connsiteY23" fmla="*/ 166243 h 412892"/>
                  <a:gd name="connsiteX24" fmla="*/ 3604437 w 3891516"/>
                  <a:gd name="connsiteY24" fmla="*/ 208774 h 412892"/>
                  <a:gd name="connsiteX25" fmla="*/ 3689498 w 3891516"/>
                  <a:gd name="connsiteY25" fmla="*/ 219406 h 412892"/>
                  <a:gd name="connsiteX26" fmla="*/ 3891516 w 3891516"/>
                  <a:gd name="connsiteY26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239014 w 3891516"/>
                  <a:gd name="connsiteY11" fmla="*/ 264806 h 412892"/>
                  <a:gd name="connsiteX12" fmla="*/ 1475016 w 3891516"/>
                  <a:gd name="connsiteY12" fmla="*/ 163327 h 412892"/>
                  <a:gd name="connsiteX13" fmla="*/ 1711019 w 3891516"/>
                  <a:gd name="connsiteY13" fmla="*/ 230980 h 412892"/>
                  <a:gd name="connsiteX14" fmla="*/ 1828800 w 3891516"/>
                  <a:gd name="connsiteY14" fmla="*/ 144978 h 412892"/>
                  <a:gd name="connsiteX15" fmla="*/ 1892595 w 3891516"/>
                  <a:gd name="connsiteY15" fmla="*/ 102448 h 412892"/>
                  <a:gd name="connsiteX16" fmla="*/ 1956391 w 3891516"/>
                  <a:gd name="connsiteY16" fmla="*/ 81183 h 412892"/>
                  <a:gd name="connsiteX17" fmla="*/ 2126512 w 3891516"/>
                  <a:gd name="connsiteY17" fmla="*/ 113081 h 412892"/>
                  <a:gd name="connsiteX18" fmla="*/ 2360428 w 3891516"/>
                  <a:gd name="connsiteY18" fmla="*/ 219406 h 412892"/>
                  <a:gd name="connsiteX19" fmla="*/ 2519916 w 3891516"/>
                  <a:gd name="connsiteY19" fmla="*/ 208774 h 412892"/>
                  <a:gd name="connsiteX20" fmla="*/ 2583712 w 3891516"/>
                  <a:gd name="connsiteY20" fmla="*/ 187509 h 412892"/>
                  <a:gd name="connsiteX21" fmla="*/ 2764465 w 3891516"/>
                  <a:gd name="connsiteY21" fmla="*/ 123713 h 412892"/>
                  <a:gd name="connsiteX22" fmla="*/ 2966484 w 3891516"/>
                  <a:gd name="connsiteY22" fmla="*/ 134346 h 412892"/>
                  <a:gd name="connsiteX23" fmla="*/ 3125972 w 3891516"/>
                  <a:gd name="connsiteY23" fmla="*/ 166243 h 412892"/>
                  <a:gd name="connsiteX24" fmla="*/ 3604437 w 3891516"/>
                  <a:gd name="connsiteY24" fmla="*/ 208774 h 412892"/>
                  <a:gd name="connsiteX25" fmla="*/ 3689498 w 3891516"/>
                  <a:gd name="connsiteY25" fmla="*/ 219406 h 412892"/>
                  <a:gd name="connsiteX26" fmla="*/ 3891516 w 3891516"/>
                  <a:gd name="connsiteY26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239014 w 3891516"/>
                  <a:gd name="connsiteY11" fmla="*/ 264806 h 412892"/>
                  <a:gd name="connsiteX12" fmla="*/ 1475016 w 3891516"/>
                  <a:gd name="connsiteY12" fmla="*/ 163327 h 412892"/>
                  <a:gd name="connsiteX13" fmla="*/ 1711019 w 3891516"/>
                  <a:gd name="connsiteY13" fmla="*/ 230980 h 412892"/>
                  <a:gd name="connsiteX14" fmla="*/ 1828800 w 3891516"/>
                  <a:gd name="connsiteY14" fmla="*/ 144978 h 412892"/>
                  <a:gd name="connsiteX15" fmla="*/ 1892595 w 3891516"/>
                  <a:gd name="connsiteY15" fmla="*/ 102448 h 412892"/>
                  <a:gd name="connsiteX16" fmla="*/ 1956391 w 3891516"/>
                  <a:gd name="connsiteY16" fmla="*/ 81183 h 412892"/>
                  <a:gd name="connsiteX17" fmla="*/ 2126512 w 3891516"/>
                  <a:gd name="connsiteY17" fmla="*/ 113081 h 412892"/>
                  <a:gd name="connsiteX18" fmla="*/ 2360428 w 3891516"/>
                  <a:gd name="connsiteY18" fmla="*/ 219406 h 412892"/>
                  <a:gd name="connsiteX19" fmla="*/ 2519916 w 3891516"/>
                  <a:gd name="connsiteY19" fmla="*/ 208774 h 412892"/>
                  <a:gd name="connsiteX20" fmla="*/ 2583712 w 3891516"/>
                  <a:gd name="connsiteY20" fmla="*/ 187509 h 412892"/>
                  <a:gd name="connsiteX21" fmla="*/ 2764465 w 3891516"/>
                  <a:gd name="connsiteY21" fmla="*/ 123713 h 412892"/>
                  <a:gd name="connsiteX22" fmla="*/ 2966484 w 3891516"/>
                  <a:gd name="connsiteY22" fmla="*/ 134346 h 412892"/>
                  <a:gd name="connsiteX23" fmla="*/ 3125972 w 3891516"/>
                  <a:gd name="connsiteY23" fmla="*/ 166243 h 412892"/>
                  <a:gd name="connsiteX24" fmla="*/ 3604437 w 3891516"/>
                  <a:gd name="connsiteY24" fmla="*/ 208774 h 412892"/>
                  <a:gd name="connsiteX25" fmla="*/ 3689498 w 3891516"/>
                  <a:gd name="connsiteY25" fmla="*/ 219406 h 412892"/>
                  <a:gd name="connsiteX26" fmla="*/ 3891516 w 3891516"/>
                  <a:gd name="connsiteY26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239014 w 3891516"/>
                  <a:gd name="connsiteY11" fmla="*/ 264806 h 412892"/>
                  <a:gd name="connsiteX12" fmla="*/ 1475016 w 3891516"/>
                  <a:gd name="connsiteY12" fmla="*/ 163327 h 412892"/>
                  <a:gd name="connsiteX13" fmla="*/ 1711019 w 3891516"/>
                  <a:gd name="connsiteY13" fmla="*/ 230980 h 412892"/>
                  <a:gd name="connsiteX14" fmla="*/ 1828800 w 3891516"/>
                  <a:gd name="connsiteY14" fmla="*/ 144978 h 412892"/>
                  <a:gd name="connsiteX15" fmla="*/ 1892595 w 3891516"/>
                  <a:gd name="connsiteY15" fmla="*/ 102448 h 412892"/>
                  <a:gd name="connsiteX16" fmla="*/ 1956391 w 3891516"/>
                  <a:gd name="connsiteY16" fmla="*/ 81183 h 412892"/>
                  <a:gd name="connsiteX17" fmla="*/ 2126512 w 3891516"/>
                  <a:gd name="connsiteY17" fmla="*/ 113081 h 412892"/>
                  <a:gd name="connsiteX18" fmla="*/ 2360428 w 3891516"/>
                  <a:gd name="connsiteY18" fmla="*/ 219406 h 412892"/>
                  <a:gd name="connsiteX19" fmla="*/ 2519916 w 3891516"/>
                  <a:gd name="connsiteY19" fmla="*/ 208774 h 412892"/>
                  <a:gd name="connsiteX20" fmla="*/ 2583712 w 3891516"/>
                  <a:gd name="connsiteY20" fmla="*/ 187509 h 412892"/>
                  <a:gd name="connsiteX21" fmla="*/ 2764465 w 3891516"/>
                  <a:gd name="connsiteY21" fmla="*/ 123713 h 412892"/>
                  <a:gd name="connsiteX22" fmla="*/ 2966484 w 3891516"/>
                  <a:gd name="connsiteY22" fmla="*/ 134346 h 412892"/>
                  <a:gd name="connsiteX23" fmla="*/ 3125972 w 3891516"/>
                  <a:gd name="connsiteY23" fmla="*/ 166243 h 412892"/>
                  <a:gd name="connsiteX24" fmla="*/ 3604437 w 3891516"/>
                  <a:gd name="connsiteY24" fmla="*/ 208774 h 412892"/>
                  <a:gd name="connsiteX25" fmla="*/ 3689498 w 3891516"/>
                  <a:gd name="connsiteY25" fmla="*/ 219406 h 412892"/>
                  <a:gd name="connsiteX26" fmla="*/ 3891516 w 3891516"/>
                  <a:gd name="connsiteY26" fmla="*/ 230039 h 412892"/>
                  <a:gd name="connsiteX0" fmla="*/ 0 w 3891516"/>
                  <a:gd name="connsiteY0" fmla="*/ 410792 h 412892"/>
                  <a:gd name="connsiteX1" fmla="*/ 53163 w 3891516"/>
                  <a:gd name="connsiteY1" fmla="*/ 368262 h 412892"/>
                  <a:gd name="connsiteX2" fmla="*/ 212651 w 3891516"/>
                  <a:gd name="connsiteY2" fmla="*/ 293834 h 412892"/>
                  <a:gd name="connsiteX3" fmla="*/ 340242 w 3891516"/>
                  <a:gd name="connsiteY3" fmla="*/ 304467 h 412892"/>
                  <a:gd name="connsiteX4" fmla="*/ 467833 w 3891516"/>
                  <a:gd name="connsiteY4" fmla="*/ 368262 h 412892"/>
                  <a:gd name="connsiteX5" fmla="*/ 595423 w 3891516"/>
                  <a:gd name="connsiteY5" fmla="*/ 410792 h 412892"/>
                  <a:gd name="connsiteX6" fmla="*/ 691116 w 3891516"/>
                  <a:gd name="connsiteY6" fmla="*/ 357629 h 412892"/>
                  <a:gd name="connsiteX7" fmla="*/ 754912 w 3891516"/>
                  <a:gd name="connsiteY7" fmla="*/ 230039 h 412892"/>
                  <a:gd name="connsiteX8" fmla="*/ 797442 w 3891516"/>
                  <a:gd name="connsiteY8" fmla="*/ 123713 h 412892"/>
                  <a:gd name="connsiteX9" fmla="*/ 885010 w 3891516"/>
                  <a:gd name="connsiteY9" fmla="*/ 28020 h 412892"/>
                  <a:gd name="connsiteX10" fmla="*/ 1095154 w 3891516"/>
                  <a:gd name="connsiteY10" fmla="*/ 198141 h 412892"/>
                  <a:gd name="connsiteX11" fmla="*/ 1239014 w 3891516"/>
                  <a:gd name="connsiteY11" fmla="*/ 264806 h 412892"/>
                  <a:gd name="connsiteX12" fmla="*/ 1475016 w 3891516"/>
                  <a:gd name="connsiteY12" fmla="*/ 163327 h 412892"/>
                  <a:gd name="connsiteX13" fmla="*/ 1711019 w 3891516"/>
                  <a:gd name="connsiteY13" fmla="*/ 230980 h 412892"/>
                  <a:gd name="connsiteX14" fmla="*/ 1828800 w 3891516"/>
                  <a:gd name="connsiteY14" fmla="*/ 144978 h 412892"/>
                  <a:gd name="connsiteX15" fmla="*/ 1892595 w 3891516"/>
                  <a:gd name="connsiteY15" fmla="*/ 102448 h 412892"/>
                  <a:gd name="connsiteX16" fmla="*/ 1956391 w 3891516"/>
                  <a:gd name="connsiteY16" fmla="*/ 81183 h 412892"/>
                  <a:gd name="connsiteX17" fmla="*/ 2126512 w 3891516"/>
                  <a:gd name="connsiteY17" fmla="*/ 113081 h 412892"/>
                  <a:gd name="connsiteX18" fmla="*/ 2360428 w 3891516"/>
                  <a:gd name="connsiteY18" fmla="*/ 219406 h 412892"/>
                  <a:gd name="connsiteX19" fmla="*/ 2519916 w 3891516"/>
                  <a:gd name="connsiteY19" fmla="*/ 208774 h 412892"/>
                  <a:gd name="connsiteX20" fmla="*/ 2583712 w 3891516"/>
                  <a:gd name="connsiteY20" fmla="*/ 187509 h 412892"/>
                  <a:gd name="connsiteX21" fmla="*/ 2764465 w 3891516"/>
                  <a:gd name="connsiteY21" fmla="*/ 123713 h 412892"/>
                  <a:gd name="connsiteX22" fmla="*/ 2966484 w 3891516"/>
                  <a:gd name="connsiteY22" fmla="*/ 134346 h 412892"/>
                  <a:gd name="connsiteX23" fmla="*/ 3125972 w 3891516"/>
                  <a:gd name="connsiteY23" fmla="*/ 166243 h 412892"/>
                  <a:gd name="connsiteX24" fmla="*/ 3604437 w 3891516"/>
                  <a:gd name="connsiteY24" fmla="*/ 208774 h 412892"/>
                  <a:gd name="connsiteX25" fmla="*/ 3689498 w 3891516"/>
                  <a:gd name="connsiteY25" fmla="*/ 219406 h 412892"/>
                  <a:gd name="connsiteX26" fmla="*/ 3891516 w 3891516"/>
                  <a:gd name="connsiteY26" fmla="*/ 230039 h 412892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1828800 w 3891516"/>
                  <a:gd name="connsiteY14" fmla="*/ 111151 h 379065"/>
                  <a:gd name="connsiteX15" fmla="*/ 1892595 w 3891516"/>
                  <a:gd name="connsiteY15" fmla="*/ 68621 h 379065"/>
                  <a:gd name="connsiteX16" fmla="*/ 1956391 w 3891516"/>
                  <a:gd name="connsiteY16" fmla="*/ 47356 h 379065"/>
                  <a:gd name="connsiteX17" fmla="*/ 2126512 w 3891516"/>
                  <a:gd name="connsiteY17" fmla="*/ 79254 h 379065"/>
                  <a:gd name="connsiteX18" fmla="*/ 2360428 w 3891516"/>
                  <a:gd name="connsiteY18" fmla="*/ 185579 h 379065"/>
                  <a:gd name="connsiteX19" fmla="*/ 2519916 w 3891516"/>
                  <a:gd name="connsiteY19" fmla="*/ 174947 h 379065"/>
                  <a:gd name="connsiteX20" fmla="*/ 2583712 w 3891516"/>
                  <a:gd name="connsiteY20" fmla="*/ 153682 h 379065"/>
                  <a:gd name="connsiteX21" fmla="*/ 2764465 w 3891516"/>
                  <a:gd name="connsiteY21" fmla="*/ 89886 h 379065"/>
                  <a:gd name="connsiteX22" fmla="*/ 2966484 w 3891516"/>
                  <a:gd name="connsiteY22" fmla="*/ 100519 h 379065"/>
                  <a:gd name="connsiteX23" fmla="*/ 3125972 w 3891516"/>
                  <a:gd name="connsiteY23" fmla="*/ 132416 h 379065"/>
                  <a:gd name="connsiteX24" fmla="*/ 3604437 w 3891516"/>
                  <a:gd name="connsiteY24" fmla="*/ 174947 h 379065"/>
                  <a:gd name="connsiteX25" fmla="*/ 3689498 w 3891516"/>
                  <a:gd name="connsiteY25" fmla="*/ 185579 h 379065"/>
                  <a:gd name="connsiteX26" fmla="*/ 3891516 w 3891516"/>
                  <a:gd name="connsiteY26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1828800 w 3891516"/>
                  <a:gd name="connsiteY14" fmla="*/ 111151 h 379065"/>
                  <a:gd name="connsiteX15" fmla="*/ 1956391 w 3891516"/>
                  <a:gd name="connsiteY15" fmla="*/ 47356 h 379065"/>
                  <a:gd name="connsiteX16" fmla="*/ 2126512 w 3891516"/>
                  <a:gd name="connsiteY16" fmla="*/ 79254 h 379065"/>
                  <a:gd name="connsiteX17" fmla="*/ 2360428 w 3891516"/>
                  <a:gd name="connsiteY17" fmla="*/ 185579 h 379065"/>
                  <a:gd name="connsiteX18" fmla="*/ 2519916 w 3891516"/>
                  <a:gd name="connsiteY18" fmla="*/ 174947 h 379065"/>
                  <a:gd name="connsiteX19" fmla="*/ 2583712 w 3891516"/>
                  <a:gd name="connsiteY19" fmla="*/ 153682 h 379065"/>
                  <a:gd name="connsiteX20" fmla="*/ 2764465 w 3891516"/>
                  <a:gd name="connsiteY20" fmla="*/ 89886 h 379065"/>
                  <a:gd name="connsiteX21" fmla="*/ 2966484 w 3891516"/>
                  <a:gd name="connsiteY21" fmla="*/ 100519 h 379065"/>
                  <a:gd name="connsiteX22" fmla="*/ 3125972 w 3891516"/>
                  <a:gd name="connsiteY22" fmla="*/ 132416 h 379065"/>
                  <a:gd name="connsiteX23" fmla="*/ 3604437 w 3891516"/>
                  <a:gd name="connsiteY23" fmla="*/ 174947 h 379065"/>
                  <a:gd name="connsiteX24" fmla="*/ 3689498 w 3891516"/>
                  <a:gd name="connsiteY24" fmla="*/ 185579 h 379065"/>
                  <a:gd name="connsiteX25" fmla="*/ 3891516 w 3891516"/>
                  <a:gd name="connsiteY25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1828800 w 3891516"/>
                  <a:gd name="connsiteY14" fmla="*/ 111151 h 379065"/>
                  <a:gd name="connsiteX15" fmla="*/ 1956391 w 3891516"/>
                  <a:gd name="connsiteY15" fmla="*/ 47356 h 379065"/>
                  <a:gd name="connsiteX16" fmla="*/ 2360428 w 3891516"/>
                  <a:gd name="connsiteY16" fmla="*/ 185579 h 379065"/>
                  <a:gd name="connsiteX17" fmla="*/ 2519916 w 3891516"/>
                  <a:gd name="connsiteY17" fmla="*/ 174947 h 379065"/>
                  <a:gd name="connsiteX18" fmla="*/ 2583712 w 3891516"/>
                  <a:gd name="connsiteY18" fmla="*/ 153682 h 379065"/>
                  <a:gd name="connsiteX19" fmla="*/ 2764465 w 3891516"/>
                  <a:gd name="connsiteY19" fmla="*/ 89886 h 379065"/>
                  <a:gd name="connsiteX20" fmla="*/ 2966484 w 3891516"/>
                  <a:gd name="connsiteY20" fmla="*/ 100519 h 379065"/>
                  <a:gd name="connsiteX21" fmla="*/ 3125972 w 3891516"/>
                  <a:gd name="connsiteY21" fmla="*/ 132416 h 379065"/>
                  <a:gd name="connsiteX22" fmla="*/ 3604437 w 3891516"/>
                  <a:gd name="connsiteY22" fmla="*/ 174947 h 379065"/>
                  <a:gd name="connsiteX23" fmla="*/ 3689498 w 3891516"/>
                  <a:gd name="connsiteY23" fmla="*/ 185579 h 379065"/>
                  <a:gd name="connsiteX24" fmla="*/ 3891516 w 3891516"/>
                  <a:gd name="connsiteY24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1828800 w 3891516"/>
                  <a:gd name="connsiteY14" fmla="*/ 111151 h 379065"/>
                  <a:gd name="connsiteX15" fmla="*/ 2006022 w 3891516"/>
                  <a:gd name="connsiteY15" fmla="*/ 28019 h 379065"/>
                  <a:gd name="connsiteX16" fmla="*/ 2360428 w 3891516"/>
                  <a:gd name="connsiteY16" fmla="*/ 185579 h 379065"/>
                  <a:gd name="connsiteX17" fmla="*/ 2519916 w 3891516"/>
                  <a:gd name="connsiteY17" fmla="*/ 174947 h 379065"/>
                  <a:gd name="connsiteX18" fmla="*/ 2583712 w 3891516"/>
                  <a:gd name="connsiteY18" fmla="*/ 153682 h 379065"/>
                  <a:gd name="connsiteX19" fmla="*/ 2764465 w 3891516"/>
                  <a:gd name="connsiteY19" fmla="*/ 89886 h 379065"/>
                  <a:gd name="connsiteX20" fmla="*/ 2966484 w 3891516"/>
                  <a:gd name="connsiteY20" fmla="*/ 100519 h 379065"/>
                  <a:gd name="connsiteX21" fmla="*/ 3125972 w 3891516"/>
                  <a:gd name="connsiteY21" fmla="*/ 132416 h 379065"/>
                  <a:gd name="connsiteX22" fmla="*/ 3604437 w 3891516"/>
                  <a:gd name="connsiteY22" fmla="*/ 174947 h 379065"/>
                  <a:gd name="connsiteX23" fmla="*/ 3689498 w 3891516"/>
                  <a:gd name="connsiteY23" fmla="*/ 185579 h 379065"/>
                  <a:gd name="connsiteX24" fmla="*/ 3891516 w 3891516"/>
                  <a:gd name="connsiteY24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1828800 w 3891516"/>
                  <a:gd name="connsiteY14" fmla="*/ 111151 h 379065"/>
                  <a:gd name="connsiteX15" fmla="*/ 2006022 w 3891516"/>
                  <a:gd name="connsiteY15" fmla="*/ 28019 h 379065"/>
                  <a:gd name="connsiteX16" fmla="*/ 2360428 w 3891516"/>
                  <a:gd name="connsiteY16" fmla="*/ 185579 h 379065"/>
                  <a:gd name="connsiteX17" fmla="*/ 2519916 w 3891516"/>
                  <a:gd name="connsiteY17" fmla="*/ 174947 h 379065"/>
                  <a:gd name="connsiteX18" fmla="*/ 2583712 w 3891516"/>
                  <a:gd name="connsiteY18" fmla="*/ 153682 h 379065"/>
                  <a:gd name="connsiteX19" fmla="*/ 2764465 w 3891516"/>
                  <a:gd name="connsiteY19" fmla="*/ 89886 h 379065"/>
                  <a:gd name="connsiteX20" fmla="*/ 2966484 w 3891516"/>
                  <a:gd name="connsiteY20" fmla="*/ 100519 h 379065"/>
                  <a:gd name="connsiteX21" fmla="*/ 3125972 w 3891516"/>
                  <a:gd name="connsiteY21" fmla="*/ 132416 h 379065"/>
                  <a:gd name="connsiteX22" fmla="*/ 3604437 w 3891516"/>
                  <a:gd name="connsiteY22" fmla="*/ 174947 h 379065"/>
                  <a:gd name="connsiteX23" fmla="*/ 3689498 w 3891516"/>
                  <a:gd name="connsiteY23" fmla="*/ 185579 h 379065"/>
                  <a:gd name="connsiteX24" fmla="*/ 3891516 w 3891516"/>
                  <a:gd name="connsiteY24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2006022 w 3891516"/>
                  <a:gd name="connsiteY14" fmla="*/ 28019 h 379065"/>
                  <a:gd name="connsiteX15" fmla="*/ 2360428 w 3891516"/>
                  <a:gd name="connsiteY15" fmla="*/ 185579 h 379065"/>
                  <a:gd name="connsiteX16" fmla="*/ 2519916 w 3891516"/>
                  <a:gd name="connsiteY16" fmla="*/ 174947 h 379065"/>
                  <a:gd name="connsiteX17" fmla="*/ 2583712 w 3891516"/>
                  <a:gd name="connsiteY17" fmla="*/ 153682 h 379065"/>
                  <a:gd name="connsiteX18" fmla="*/ 2764465 w 3891516"/>
                  <a:gd name="connsiteY18" fmla="*/ 89886 h 379065"/>
                  <a:gd name="connsiteX19" fmla="*/ 2966484 w 3891516"/>
                  <a:gd name="connsiteY19" fmla="*/ 100519 h 379065"/>
                  <a:gd name="connsiteX20" fmla="*/ 3125972 w 3891516"/>
                  <a:gd name="connsiteY20" fmla="*/ 132416 h 379065"/>
                  <a:gd name="connsiteX21" fmla="*/ 3604437 w 3891516"/>
                  <a:gd name="connsiteY21" fmla="*/ 174947 h 379065"/>
                  <a:gd name="connsiteX22" fmla="*/ 3689498 w 3891516"/>
                  <a:gd name="connsiteY22" fmla="*/ 185579 h 379065"/>
                  <a:gd name="connsiteX23" fmla="*/ 3891516 w 3891516"/>
                  <a:gd name="connsiteY23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2006022 w 3891516"/>
                  <a:gd name="connsiteY14" fmla="*/ 28019 h 379065"/>
                  <a:gd name="connsiteX15" fmla="*/ 2360428 w 3891516"/>
                  <a:gd name="connsiteY15" fmla="*/ 185579 h 379065"/>
                  <a:gd name="connsiteX16" fmla="*/ 2519916 w 3891516"/>
                  <a:gd name="connsiteY16" fmla="*/ 174947 h 379065"/>
                  <a:gd name="connsiteX17" fmla="*/ 2583712 w 3891516"/>
                  <a:gd name="connsiteY17" fmla="*/ 153682 h 379065"/>
                  <a:gd name="connsiteX18" fmla="*/ 2764465 w 3891516"/>
                  <a:gd name="connsiteY18" fmla="*/ 89886 h 379065"/>
                  <a:gd name="connsiteX19" fmla="*/ 2966484 w 3891516"/>
                  <a:gd name="connsiteY19" fmla="*/ 100519 h 379065"/>
                  <a:gd name="connsiteX20" fmla="*/ 3125972 w 3891516"/>
                  <a:gd name="connsiteY20" fmla="*/ 132416 h 379065"/>
                  <a:gd name="connsiteX21" fmla="*/ 3604437 w 3891516"/>
                  <a:gd name="connsiteY21" fmla="*/ 174947 h 379065"/>
                  <a:gd name="connsiteX22" fmla="*/ 3689498 w 3891516"/>
                  <a:gd name="connsiteY22" fmla="*/ 185579 h 379065"/>
                  <a:gd name="connsiteX23" fmla="*/ 3891516 w 3891516"/>
                  <a:gd name="connsiteY23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2006022 w 3891516"/>
                  <a:gd name="connsiteY14" fmla="*/ 28019 h 379065"/>
                  <a:gd name="connsiteX15" fmla="*/ 2360428 w 3891516"/>
                  <a:gd name="connsiteY15" fmla="*/ 185579 h 379065"/>
                  <a:gd name="connsiteX16" fmla="*/ 2583712 w 3891516"/>
                  <a:gd name="connsiteY16" fmla="*/ 153682 h 379065"/>
                  <a:gd name="connsiteX17" fmla="*/ 2764465 w 3891516"/>
                  <a:gd name="connsiteY17" fmla="*/ 89886 h 379065"/>
                  <a:gd name="connsiteX18" fmla="*/ 2966484 w 3891516"/>
                  <a:gd name="connsiteY18" fmla="*/ 100519 h 379065"/>
                  <a:gd name="connsiteX19" fmla="*/ 3125972 w 3891516"/>
                  <a:gd name="connsiteY19" fmla="*/ 132416 h 379065"/>
                  <a:gd name="connsiteX20" fmla="*/ 3604437 w 3891516"/>
                  <a:gd name="connsiteY20" fmla="*/ 174947 h 379065"/>
                  <a:gd name="connsiteX21" fmla="*/ 3689498 w 3891516"/>
                  <a:gd name="connsiteY21" fmla="*/ 185579 h 379065"/>
                  <a:gd name="connsiteX22" fmla="*/ 3891516 w 3891516"/>
                  <a:gd name="connsiteY22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2006022 w 3891516"/>
                  <a:gd name="connsiteY14" fmla="*/ 28019 h 379065"/>
                  <a:gd name="connsiteX15" fmla="*/ 2419027 w 3891516"/>
                  <a:gd name="connsiteY15" fmla="*/ 197153 h 379065"/>
                  <a:gd name="connsiteX16" fmla="*/ 2583712 w 3891516"/>
                  <a:gd name="connsiteY16" fmla="*/ 153682 h 379065"/>
                  <a:gd name="connsiteX17" fmla="*/ 2764465 w 3891516"/>
                  <a:gd name="connsiteY17" fmla="*/ 89886 h 379065"/>
                  <a:gd name="connsiteX18" fmla="*/ 2966484 w 3891516"/>
                  <a:gd name="connsiteY18" fmla="*/ 100519 h 379065"/>
                  <a:gd name="connsiteX19" fmla="*/ 3125972 w 3891516"/>
                  <a:gd name="connsiteY19" fmla="*/ 132416 h 379065"/>
                  <a:gd name="connsiteX20" fmla="*/ 3604437 w 3891516"/>
                  <a:gd name="connsiteY20" fmla="*/ 174947 h 379065"/>
                  <a:gd name="connsiteX21" fmla="*/ 3689498 w 3891516"/>
                  <a:gd name="connsiteY21" fmla="*/ 185579 h 379065"/>
                  <a:gd name="connsiteX22" fmla="*/ 3891516 w 3891516"/>
                  <a:gd name="connsiteY22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2006022 w 3891516"/>
                  <a:gd name="connsiteY14" fmla="*/ 28019 h 379065"/>
                  <a:gd name="connsiteX15" fmla="*/ 2419027 w 3891516"/>
                  <a:gd name="connsiteY15" fmla="*/ 197153 h 379065"/>
                  <a:gd name="connsiteX16" fmla="*/ 2583712 w 3891516"/>
                  <a:gd name="connsiteY16" fmla="*/ 153682 h 379065"/>
                  <a:gd name="connsiteX17" fmla="*/ 2764465 w 3891516"/>
                  <a:gd name="connsiteY17" fmla="*/ 89886 h 379065"/>
                  <a:gd name="connsiteX18" fmla="*/ 2966484 w 3891516"/>
                  <a:gd name="connsiteY18" fmla="*/ 100519 h 379065"/>
                  <a:gd name="connsiteX19" fmla="*/ 3125972 w 3891516"/>
                  <a:gd name="connsiteY19" fmla="*/ 132416 h 379065"/>
                  <a:gd name="connsiteX20" fmla="*/ 3604437 w 3891516"/>
                  <a:gd name="connsiteY20" fmla="*/ 174947 h 379065"/>
                  <a:gd name="connsiteX21" fmla="*/ 3689498 w 3891516"/>
                  <a:gd name="connsiteY21" fmla="*/ 185579 h 379065"/>
                  <a:gd name="connsiteX22" fmla="*/ 3891516 w 3891516"/>
                  <a:gd name="connsiteY22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2006022 w 3891516"/>
                  <a:gd name="connsiteY14" fmla="*/ 28019 h 379065"/>
                  <a:gd name="connsiteX15" fmla="*/ 2419027 w 3891516"/>
                  <a:gd name="connsiteY15" fmla="*/ 197153 h 379065"/>
                  <a:gd name="connsiteX16" fmla="*/ 2583712 w 3891516"/>
                  <a:gd name="connsiteY16" fmla="*/ 153682 h 379065"/>
                  <a:gd name="connsiteX17" fmla="*/ 2764465 w 3891516"/>
                  <a:gd name="connsiteY17" fmla="*/ 89886 h 379065"/>
                  <a:gd name="connsiteX18" fmla="*/ 2966484 w 3891516"/>
                  <a:gd name="connsiteY18" fmla="*/ 100519 h 379065"/>
                  <a:gd name="connsiteX19" fmla="*/ 3125972 w 3891516"/>
                  <a:gd name="connsiteY19" fmla="*/ 132416 h 379065"/>
                  <a:gd name="connsiteX20" fmla="*/ 3604437 w 3891516"/>
                  <a:gd name="connsiteY20" fmla="*/ 174947 h 379065"/>
                  <a:gd name="connsiteX21" fmla="*/ 3689498 w 3891516"/>
                  <a:gd name="connsiteY21" fmla="*/ 185579 h 379065"/>
                  <a:gd name="connsiteX22" fmla="*/ 3891516 w 3891516"/>
                  <a:gd name="connsiteY22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2006022 w 3891516"/>
                  <a:gd name="connsiteY14" fmla="*/ 28019 h 379065"/>
                  <a:gd name="connsiteX15" fmla="*/ 2419027 w 3891516"/>
                  <a:gd name="connsiteY15" fmla="*/ 197153 h 379065"/>
                  <a:gd name="connsiteX16" fmla="*/ 2583712 w 3891516"/>
                  <a:gd name="connsiteY16" fmla="*/ 153682 h 379065"/>
                  <a:gd name="connsiteX17" fmla="*/ 2764465 w 3891516"/>
                  <a:gd name="connsiteY17" fmla="*/ 89886 h 379065"/>
                  <a:gd name="connsiteX18" fmla="*/ 2966484 w 3891516"/>
                  <a:gd name="connsiteY18" fmla="*/ 100519 h 379065"/>
                  <a:gd name="connsiteX19" fmla="*/ 3125972 w 3891516"/>
                  <a:gd name="connsiteY19" fmla="*/ 132416 h 379065"/>
                  <a:gd name="connsiteX20" fmla="*/ 3604437 w 3891516"/>
                  <a:gd name="connsiteY20" fmla="*/ 174947 h 379065"/>
                  <a:gd name="connsiteX21" fmla="*/ 3689498 w 3891516"/>
                  <a:gd name="connsiteY21" fmla="*/ 185579 h 379065"/>
                  <a:gd name="connsiteX22" fmla="*/ 3891516 w 3891516"/>
                  <a:gd name="connsiteY22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2006022 w 3891516"/>
                  <a:gd name="connsiteY14" fmla="*/ 28019 h 379065"/>
                  <a:gd name="connsiteX15" fmla="*/ 2419027 w 3891516"/>
                  <a:gd name="connsiteY15" fmla="*/ 197153 h 379065"/>
                  <a:gd name="connsiteX16" fmla="*/ 2583712 w 3891516"/>
                  <a:gd name="connsiteY16" fmla="*/ 153682 h 379065"/>
                  <a:gd name="connsiteX17" fmla="*/ 2966484 w 3891516"/>
                  <a:gd name="connsiteY17" fmla="*/ 100519 h 379065"/>
                  <a:gd name="connsiteX18" fmla="*/ 3125972 w 3891516"/>
                  <a:gd name="connsiteY18" fmla="*/ 132416 h 379065"/>
                  <a:gd name="connsiteX19" fmla="*/ 3604437 w 3891516"/>
                  <a:gd name="connsiteY19" fmla="*/ 174947 h 379065"/>
                  <a:gd name="connsiteX20" fmla="*/ 3689498 w 3891516"/>
                  <a:gd name="connsiteY20" fmla="*/ 185579 h 379065"/>
                  <a:gd name="connsiteX21" fmla="*/ 3891516 w 3891516"/>
                  <a:gd name="connsiteY21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2006022 w 3891516"/>
                  <a:gd name="connsiteY14" fmla="*/ 28019 h 379065"/>
                  <a:gd name="connsiteX15" fmla="*/ 2419027 w 3891516"/>
                  <a:gd name="connsiteY15" fmla="*/ 197153 h 379065"/>
                  <a:gd name="connsiteX16" fmla="*/ 2583712 w 3891516"/>
                  <a:gd name="connsiteY16" fmla="*/ 153682 h 379065"/>
                  <a:gd name="connsiteX17" fmla="*/ 2966484 w 3891516"/>
                  <a:gd name="connsiteY17" fmla="*/ 100519 h 379065"/>
                  <a:gd name="connsiteX18" fmla="*/ 3125972 w 3891516"/>
                  <a:gd name="connsiteY18" fmla="*/ 132416 h 379065"/>
                  <a:gd name="connsiteX19" fmla="*/ 3604437 w 3891516"/>
                  <a:gd name="connsiteY19" fmla="*/ 174947 h 379065"/>
                  <a:gd name="connsiteX20" fmla="*/ 3689498 w 3891516"/>
                  <a:gd name="connsiteY20" fmla="*/ 185579 h 379065"/>
                  <a:gd name="connsiteX21" fmla="*/ 3891516 w 3891516"/>
                  <a:gd name="connsiteY21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2006022 w 3891516"/>
                  <a:gd name="connsiteY14" fmla="*/ 28019 h 379065"/>
                  <a:gd name="connsiteX15" fmla="*/ 2419027 w 3891516"/>
                  <a:gd name="connsiteY15" fmla="*/ 197153 h 379065"/>
                  <a:gd name="connsiteX16" fmla="*/ 2966484 w 3891516"/>
                  <a:gd name="connsiteY16" fmla="*/ 100519 h 379065"/>
                  <a:gd name="connsiteX17" fmla="*/ 3125972 w 3891516"/>
                  <a:gd name="connsiteY17" fmla="*/ 132416 h 379065"/>
                  <a:gd name="connsiteX18" fmla="*/ 3604437 w 3891516"/>
                  <a:gd name="connsiteY18" fmla="*/ 174947 h 379065"/>
                  <a:gd name="connsiteX19" fmla="*/ 3689498 w 3891516"/>
                  <a:gd name="connsiteY19" fmla="*/ 185579 h 379065"/>
                  <a:gd name="connsiteX20" fmla="*/ 3891516 w 3891516"/>
                  <a:gd name="connsiteY20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2006022 w 3891516"/>
                  <a:gd name="connsiteY14" fmla="*/ 28019 h 379065"/>
                  <a:gd name="connsiteX15" fmla="*/ 2419027 w 3891516"/>
                  <a:gd name="connsiteY15" fmla="*/ 197153 h 379065"/>
                  <a:gd name="connsiteX16" fmla="*/ 2966484 w 3891516"/>
                  <a:gd name="connsiteY16" fmla="*/ 100519 h 379065"/>
                  <a:gd name="connsiteX17" fmla="*/ 3125972 w 3891516"/>
                  <a:gd name="connsiteY17" fmla="*/ 132416 h 379065"/>
                  <a:gd name="connsiteX18" fmla="*/ 3604437 w 3891516"/>
                  <a:gd name="connsiteY18" fmla="*/ 174947 h 379065"/>
                  <a:gd name="connsiteX19" fmla="*/ 3689498 w 3891516"/>
                  <a:gd name="connsiteY19" fmla="*/ 185579 h 379065"/>
                  <a:gd name="connsiteX20" fmla="*/ 3891516 w 3891516"/>
                  <a:gd name="connsiteY20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2006022 w 3891516"/>
                  <a:gd name="connsiteY14" fmla="*/ 28019 h 379065"/>
                  <a:gd name="connsiteX15" fmla="*/ 2419027 w 3891516"/>
                  <a:gd name="connsiteY15" fmla="*/ 197153 h 379065"/>
                  <a:gd name="connsiteX16" fmla="*/ 2966484 w 3891516"/>
                  <a:gd name="connsiteY16" fmla="*/ 100519 h 379065"/>
                  <a:gd name="connsiteX17" fmla="*/ 3604437 w 3891516"/>
                  <a:gd name="connsiteY17" fmla="*/ 174947 h 379065"/>
                  <a:gd name="connsiteX18" fmla="*/ 3689498 w 3891516"/>
                  <a:gd name="connsiteY18" fmla="*/ 185579 h 379065"/>
                  <a:gd name="connsiteX19" fmla="*/ 3891516 w 3891516"/>
                  <a:gd name="connsiteY19" fmla="*/ 196212 h 379065"/>
                  <a:gd name="connsiteX0" fmla="*/ 0 w 3891516"/>
                  <a:gd name="connsiteY0" fmla="*/ 376965 h 379065"/>
                  <a:gd name="connsiteX1" fmla="*/ 53163 w 3891516"/>
                  <a:gd name="connsiteY1" fmla="*/ 334435 h 379065"/>
                  <a:gd name="connsiteX2" fmla="*/ 212651 w 3891516"/>
                  <a:gd name="connsiteY2" fmla="*/ 260007 h 379065"/>
                  <a:gd name="connsiteX3" fmla="*/ 340242 w 3891516"/>
                  <a:gd name="connsiteY3" fmla="*/ 270640 h 379065"/>
                  <a:gd name="connsiteX4" fmla="*/ 467833 w 3891516"/>
                  <a:gd name="connsiteY4" fmla="*/ 334435 h 379065"/>
                  <a:gd name="connsiteX5" fmla="*/ 595423 w 3891516"/>
                  <a:gd name="connsiteY5" fmla="*/ 376965 h 379065"/>
                  <a:gd name="connsiteX6" fmla="*/ 691116 w 3891516"/>
                  <a:gd name="connsiteY6" fmla="*/ 323802 h 379065"/>
                  <a:gd name="connsiteX7" fmla="*/ 754912 w 3891516"/>
                  <a:gd name="connsiteY7" fmla="*/ 196212 h 379065"/>
                  <a:gd name="connsiteX8" fmla="*/ 797442 w 3891516"/>
                  <a:gd name="connsiteY8" fmla="*/ 89886 h 379065"/>
                  <a:gd name="connsiteX9" fmla="*/ 885010 w 3891516"/>
                  <a:gd name="connsiteY9" fmla="*/ 28020 h 379065"/>
                  <a:gd name="connsiteX10" fmla="*/ 1095154 w 3891516"/>
                  <a:gd name="connsiteY10" fmla="*/ 164314 h 379065"/>
                  <a:gd name="connsiteX11" fmla="*/ 1239014 w 3891516"/>
                  <a:gd name="connsiteY11" fmla="*/ 230979 h 379065"/>
                  <a:gd name="connsiteX12" fmla="*/ 1475016 w 3891516"/>
                  <a:gd name="connsiteY12" fmla="*/ 129500 h 379065"/>
                  <a:gd name="connsiteX13" fmla="*/ 1711019 w 3891516"/>
                  <a:gd name="connsiteY13" fmla="*/ 197153 h 379065"/>
                  <a:gd name="connsiteX14" fmla="*/ 2006022 w 3891516"/>
                  <a:gd name="connsiteY14" fmla="*/ 28019 h 379065"/>
                  <a:gd name="connsiteX15" fmla="*/ 2419027 w 3891516"/>
                  <a:gd name="connsiteY15" fmla="*/ 197153 h 379065"/>
                  <a:gd name="connsiteX16" fmla="*/ 2966484 w 3891516"/>
                  <a:gd name="connsiteY16" fmla="*/ 100519 h 379065"/>
                  <a:gd name="connsiteX17" fmla="*/ 3604437 w 3891516"/>
                  <a:gd name="connsiteY17" fmla="*/ 174947 h 379065"/>
                  <a:gd name="connsiteX18" fmla="*/ 3689498 w 3891516"/>
                  <a:gd name="connsiteY18" fmla="*/ 185579 h 379065"/>
                  <a:gd name="connsiteX19" fmla="*/ 3891516 w 3891516"/>
                  <a:gd name="connsiteY19" fmla="*/ 196212 h 379065"/>
                  <a:gd name="connsiteX0" fmla="*/ 0 w 3891516"/>
                  <a:gd name="connsiteY0" fmla="*/ 376965 h 379065"/>
                  <a:gd name="connsiteX1" fmla="*/ 212651 w 3891516"/>
                  <a:gd name="connsiteY1" fmla="*/ 260007 h 379065"/>
                  <a:gd name="connsiteX2" fmla="*/ 340242 w 3891516"/>
                  <a:gd name="connsiteY2" fmla="*/ 270640 h 379065"/>
                  <a:gd name="connsiteX3" fmla="*/ 467833 w 3891516"/>
                  <a:gd name="connsiteY3" fmla="*/ 334435 h 379065"/>
                  <a:gd name="connsiteX4" fmla="*/ 595423 w 3891516"/>
                  <a:gd name="connsiteY4" fmla="*/ 376965 h 379065"/>
                  <a:gd name="connsiteX5" fmla="*/ 691116 w 3891516"/>
                  <a:gd name="connsiteY5" fmla="*/ 323802 h 379065"/>
                  <a:gd name="connsiteX6" fmla="*/ 754912 w 3891516"/>
                  <a:gd name="connsiteY6" fmla="*/ 196212 h 379065"/>
                  <a:gd name="connsiteX7" fmla="*/ 797442 w 3891516"/>
                  <a:gd name="connsiteY7" fmla="*/ 89886 h 379065"/>
                  <a:gd name="connsiteX8" fmla="*/ 885010 w 3891516"/>
                  <a:gd name="connsiteY8" fmla="*/ 28020 h 379065"/>
                  <a:gd name="connsiteX9" fmla="*/ 1095154 w 3891516"/>
                  <a:gd name="connsiteY9" fmla="*/ 164314 h 379065"/>
                  <a:gd name="connsiteX10" fmla="*/ 1239014 w 3891516"/>
                  <a:gd name="connsiteY10" fmla="*/ 230979 h 379065"/>
                  <a:gd name="connsiteX11" fmla="*/ 1475016 w 3891516"/>
                  <a:gd name="connsiteY11" fmla="*/ 129500 h 379065"/>
                  <a:gd name="connsiteX12" fmla="*/ 1711019 w 3891516"/>
                  <a:gd name="connsiteY12" fmla="*/ 197153 h 379065"/>
                  <a:gd name="connsiteX13" fmla="*/ 2006022 w 3891516"/>
                  <a:gd name="connsiteY13" fmla="*/ 28019 h 379065"/>
                  <a:gd name="connsiteX14" fmla="*/ 2419027 w 3891516"/>
                  <a:gd name="connsiteY14" fmla="*/ 197153 h 379065"/>
                  <a:gd name="connsiteX15" fmla="*/ 2966484 w 3891516"/>
                  <a:gd name="connsiteY15" fmla="*/ 100519 h 379065"/>
                  <a:gd name="connsiteX16" fmla="*/ 3604437 w 3891516"/>
                  <a:gd name="connsiteY16" fmla="*/ 174947 h 379065"/>
                  <a:gd name="connsiteX17" fmla="*/ 3689498 w 3891516"/>
                  <a:gd name="connsiteY17" fmla="*/ 185579 h 379065"/>
                  <a:gd name="connsiteX18" fmla="*/ 3891516 w 3891516"/>
                  <a:gd name="connsiteY18" fmla="*/ 196212 h 379065"/>
                  <a:gd name="connsiteX0" fmla="*/ 0 w 3891516"/>
                  <a:gd name="connsiteY0" fmla="*/ 376965 h 379065"/>
                  <a:gd name="connsiteX1" fmla="*/ 212651 w 3891516"/>
                  <a:gd name="connsiteY1" fmla="*/ 260007 h 379065"/>
                  <a:gd name="connsiteX2" fmla="*/ 467833 w 3891516"/>
                  <a:gd name="connsiteY2" fmla="*/ 334435 h 379065"/>
                  <a:gd name="connsiteX3" fmla="*/ 595423 w 3891516"/>
                  <a:gd name="connsiteY3" fmla="*/ 376965 h 379065"/>
                  <a:gd name="connsiteX4" fmla="*/ 691116 w 3891516"/>
                  <a:gd name="connsiteY4" fmla="*/ 323802 h 379065"/>
                  <a:gd name="connsiteX5" fmla="*/ 754912 w 3891516"/>
                  <a:gd name="connsiteY5" fmla="*/ 196212 h 379065"/>
                  <a:gd name="connsiteX6" fmla="*/ 797442 w 3891516"/>
                  <a:gd name="connsiteY6" fmla="*/ 89886 h 379065"/>
                  <a:gd name="connsiteX7" fmla="*/ 885010 w 3891516"/>
                  <a:gd name="connsiteY7" fmla="*/ 28020 h 379065"/>
                  <a:gd name="connsiteX8" fmla="*/ 1095154 w 3891516"/>
                  <a:gd name="connsiteY8" fmla="*/ 164314 h 379065"/>
                  <a:gd name="connsiteX9" fmla="*/ 1239014 w 3891516"/>
                  <a:gd name="connsiteY9" fmla="*/ 230979 h 379065"/>
                  <a:gd name="connsiteX10" fmla="*/ 1475016 w 3891516"/>
                  <a:gd name="connsiteY10" fmla="*/ 129500 h 379065"/>
                  <a:gd name="connsiteX11" fmla="*/ 1711019 w 3891516"/>
                  <a:gd name="connsiteY11" fmla="*/ 197153 h 379065"/>
                  <a:gd name="connsiteX12" fmla="*/ 2006022 w 3891516"/>
                  <a:gd name="connsiteY12" fmla="*/ 28019 h 379065"/>
                  <a:gd name="connsiteX13" fmla="*/ 2419027 w 3891516"/>
                  <a:gd name="connsiteY13" fmla="*/ 197153 h 379065"/>
                  <a:gd name="connsiteX14" fmla="*/ 2966484 w 3891516"/>
                  <a:gd name="connsiteY14" fmla="*/ 100519 h 379065"/>
                  <a:gd name="connsiteX15" fmla="*/ 3604437 w 3891516"/>
                  <a:gd name="connsiteY15" fmla="*/ 174947 h 379065"/>
                  <a:gd name="connsiteX16" fmla="*/ 3689498 w 3891516"/>
                  <a:gd name="connsiteY16" fmla="*/ 185579 h 379065"/>
                  <a:gd name="connsiteX17" fmla="*/ 3891516 w 3891516"/>
                  <a:gd name="connsiteY17" fmla="*/ 196212 h 379065"/>
                  <a:gd name="connsiteX0" fmla="*/ 0 w 3891516"/>
                  <a:gd name="connsiteY0" fmla="*/ 376965 h 379065"/>
                  <a:gd name="connsiteX1" fmla="*/ 236003 w 3891516"/>
                  <a:gd name="connsiteY1" fmla="*/ 264806 h 379065"/>
                  <a:gd name="connsiteX2" fmla="*/ 467833 w 3891516"/>
                  <a:gd name="connsiteY2" fmla="*/ 334435 h 379065"/>
                  <a:gd name="connsiteX3" fmla="*/ 595423 w 3891516"/>
                  <a:gd name="connsiteY3" fmla="*/ 376965 h 379065"/>
                  <a:gd name="connsiteX4" fmla="*/ 691116 w 3891516"/>
                  <a:gd name="connsiteY4" fmla="*/ 323802 h 379065"/>
                  <a:gd name="connsiteX5" fmla="*/ 754912 w 3891516"/>
                  <a:gd name="connsiteY5" fmla="*/ 196212 h 379065"/>
                  <a:gd name="connsiteX6" fmla="*/ 797442 w 3891516"/>
                  <a:gd name="connsiteY6" fmla="*/ 89886 h 379065"/>
                  <a:gd name="connsiteX7" fmla="*/ 885010 w 3891516"/>
                  <a:gd name="connsiteY7" fmla="*/ 28020 h 379065"/>
                  <a:gd name="connsiteX8" fmla="*/ 1095154 w 3891516"/>
                  <a:gd name="connsiteY8" fmla="*/ 164314 h 379065"/>
                  <a:gd name="connsiteX9" fmla="*/ 1239014 w 3891516"/>
                  <a:gd name="connsiteY9" fmla="*/ 230979 h 379065"/>
                  <a:gd name="connsiteX10" fmla="*/ 1475016 w 3891516"/>
                  <a:gd name="connsiteY10" fmla="*/ 129500 h 379065"/>
                  <a:gd name="connsiteX11" fmla="*/ 1711019 w 3891516"/>
                  <a:gd name="connsiteY11" fmla="*/ 197153 h 379065"/>
                  <a:gd name="connsiteX12" fmla="*/ 2006022 w 3891516"/>
                  <a:gd name="connsiteY12" fmla="*/ 28019 h 379065"/>
                  <a:gd name="connsiteX13" fmla="*/ 2419027 w 3891516"/>
                  <a:gd name="connsiteY13" fmla="*/ 197153 h 379065"/>
                  <a:gd name="connsiteX14" fmla="*/ 2966484 w 3891516"/>
                  <a:gd name="connsiteY14" fmla="*/ 100519 h 379065"/>
                  <a:gd name="connsiteX15" fmla="*/ 3604437 w 3891516"/>
                  <a:gd name="connsiteY15" fmla="*/ 174947 h 379065"/>
                  <a:gd name="connsiteX16" fmla="*/ 3689498 w 3891516"/>
                  <a:gd name="connsiteY16" fmla="*/ 185579 h 379065"/>
                  <a:gd name="connsiteX17" fmla="*/ 3891516 w 3891516"/>
                  <a:gd name="connsiteY17" fmla="*/ 196212 h 379065"/>
                  <a:gd name="connsiteX0" fmla="*/ 0 w 3891516"/>
                  <a:gd name="connsiteY0" fmla="*/ 376965 h 379065"/>
                  <a:gd name="connsiteX1" fmla="*/ 236003 w 3891516"/>
                  <a:gd name="connsiteY1" fmla="*/ 264806 h 379065"/>
                  <a:gd name="connsiteX2" fmla="*/ 467833 w 3891516"/>
                  <a:gd name="connsiteY2" fmla="*/ 334435 h 379065"/>
                  <a:gd name="connsiteX3" fmla="*/ 595423 w 3891516"/>
                  <a:gd name="connsiteY3" fmla="*/ 376965 h 379065"/>
                  <a:gd name="connsiteX4" fmla="*/ 691116 w 3891516"/>
                  <a:gd name="connsiteY4" fmla="*/ 323802 h 379065"/>
                  <a:gd name="connsiteX5" fmla="*/ 754912 w 3891516"/>
                  <a:gd name="connsiteY5" fmla="*/ 196212 h 379065"/>
                  <a:gd name="connsiteX6" fmla="*/ 797442 w 3891516"/>
                  <a:gd name="connsiteY6" fmla="*/ 89886 h 379065"/>
                  <a:gd name="connsiteX7" fmla="*/ 885010 w 3891516"/>
                  <a:gd name="connsiteY7" fmla="*/ 28020 h 379065"/>
                  <a:gd name="connsiteX8" fmla="*/ 1095154 w 3891516"/>
                  <a:gd name="connsiteY8" fmla="*/ 164314 h 379065"/>
                  <a:gd name="connsiteX9" fmla="*/ 1239014 w 3891516"/>
                  <a:gd name="connsiteY9" fmla="*/ 230979 h 379065"/>
                  <a:gd name="connsiteX10" fmla="*/ 1475016 w 3891516"/>
                  <a:gd name="connsiteY10" fmla="*/ 129500 h 379065"/>
                  <a:gd name="connsiteX11" fmla="*/ 1711019 w 3891516"/>
                  <a:gd name="connsiteY11" fmla="*/ 197153 h 379065"/>
                  <a:gd name="connsiteX12" fmla="*/ 2006022 w 3891516"/>
                  <a:gd name="connsiteY12" fmla="*/ 28019 h 379065"/>
                  <a:gd name="connsiteX13" fmla="*/ 2419027 w 3891516"/>
                  <a:gd name="connsiteY13" fmla="*/ 197153 h 379065"/>
                  <a:gd name="connsiteX14" fmla="*/ 2966484 w 3891516"/>
                  <a:gd name="connsiteY14" fmla="*/ 100519 h 379065"/>
                  <a:gd name="connsiteX15" fmla="*/ 3604437 w 3891516"/>
                  <a:gd name="connsiteY15" fmla="*/ 174947 h 379065"/>
                  <a:gd name="connsiteX16" fmla="*/ 3689498 w 3891516"/>
                  <a:gd name="connsiteY16" fmla="*/ 185579 h 379065"/>
                  <a:gd name="connsiteX17" fmla="*/ 3891516 w 3891516"/>
                  <a:gd name="connsiteY17" fmla="*/ 196212 h 379065"/>
                  <a:gd name="connsiteX0" fmla="*/ 0 w 3891516"/>
                  <a:gd name="connsiteY0" fmla="*/ 376965 h 379065"/>
                  <a:gd name="connsiteX1" fmla="*/ 236003 w 3891516"/>
                  <a:gd name="connsiteY1" fmla="*/ 264806 h 379065"/>
                  <a:gd name="connsiteX2" fmla="*/ 467833 w 3891516"/>
                  <a:gd name="connsiteY2" fmla="*/ 334435 h 379065"/>
                  <a:gd name="connsiteX3" fmla="*/ 595423 w 3891516"/>
                  <a:gd name="connsiteY3" fmla="*/ 376965 h 379065"/>
                  <a:gd name="connsiteX4" fmla="*/ 691116 w 3891516"/>
                  <a:gd name="connsiteY4" fmla="*/ 323802 h 379065"/>
                  <a:gd name="connsiteX5" fmla="*/ 754912 w 3891516"/>
                  <a:gd name="connsiteY5" fmla="*/ 196212 h 379065"/>
                  <a:gd name="connsiteX6" fmla="*/ 797442 w 3891516"/>
                  <a:gd name="connsiteY6" fmla="*/ 89886 h 379065"/>
                  <a:gd name="connsiteX7" fmla="*/ 885010 w 3891516"/>
                  <a:gd name="connsiteY7" fmla="*/ 28020 h 379065"/>
                  <a:gd name="connsiteX8" fmla="*/ 1095154 w 3891516"/>
                  <a:gd name="connsiteY8" fmla="*/ 164314 h 379065"/>
                  <a:gd name="connsiteX9" fmla="*/ 1239014 w 3891516"/>
                  <a:gd name="connsiteY9" fmla="*/ 230979 h 379065"/>
                  <a:gd name="connsiteX10" fmla="*/ 1475016 w 3891516"/>
                  <a:gd name="connsiteY10" fmla="*/ 129500 h 379065"/>
                  <a:gd name="connsiteX11" fmla="*/ 1711019 w 3891516"/>
                  <a:gd name="connsiteY11" fmla="*/ 197153 h 379065"/>
                  <a:gd name="connsiteX12" fmla="*/ 2006022 w 3891516"/>
                  <a:gd name="connsiteY12" fmla="*/ 28019 h 379065"/>
                  <a:gd name="connsiteX13" fmla="*/ 2419027 w 3891516"/>
                  <a:gd name="connsiteY13" fmla="*/ 197153 h 379065"/>
                  <a:gd name="connsiteX14" fmla="*/ 2966484 w 3891516"/>
                  <a:gd name="connsiteY14" fmla="*/ 100519 h 379065"/>
                  <a:gd name="connsiteX15" fmla="*/ 3604437 w 3891516"/>
                  <a:gd name="connsiteY15" fmla="*/ 174947 h 379065"/>
                  <a:gd name="connsiteX16" fmla="*/ 3689498 w 3891516"/>
                  <a:gd name="connsiteY16" fmla="*/ 185579 h 379065"/>
                  <a:gd name="connsiteX17" fmla="*/ 3891516 w 3891516"/>
                  <a:gd name="connsiteY17" fmla="*/ 196212 h 379065"/>
                  <a:gd name="connsiteX0" fmla="*/ 0 w 3891516"/>
                  <a:gd name="connsiteY0" fmla="*/ 376965 h 376965"/>
                  <a:gd name="connsiteX1" fmla="*/ 236003 w 3891516"/>
                  <a:gd name="connsiteY1" fmla="*/ 264806 h 376965"/>
                  <a:gd name="connsiteX2" fmla="*/ 595423 w 3891516"/>
                  <a:gd name="connsiteY2" fmla="*/ 376965 h 376965"/>
                  <a:gd name="connsiteX3" fmla="*/ 691116 w 3891516"/>
                  <a:gd name="connsiteY3" fmla="*/ 323802 h 376965"/>
                  <a:gd name="connsiteX4" fmla="*/ 754912 w 3891516"/>
                  <a:gd name="connsiteY4" fmla="*/ 196212 h 376965"/>
                  <a:gd name="connsiteX5" fmla="*/ 797442 w 3891516"/>
                  <a:gd name="connsiteY5" fmla="*/ 89886 h 376965"/>
                  <a:gd name="connsiteX6" fmla="*/ 885010 w 3891516"/>
                  <a:gd name="connsiteY6" fmla="*/ 28020 h 376965"/>
                  <a:gd name="connsiteX7" fmla="*/ 1095154 w 3891516"/>
                  <a:gd name="connsiteY7" fmla="*/ 164314 h 376965"/>
                  <a:gd name="connsiteX8" fmla="*/ 1239014 w 3891516"/>
                  <a:gd name="connsiteY8" fmla="*/ 230979 h 376965"/>
                  <a:gd name="connsiteX9" fmla="*/ 1475016 w 3891516"/>
                  <a:gd name="connsiteY9" fmla="*/ 129500 h 376965"/>
                  <a:gd name="connsiteX10" fmla="*/ 1711019 w 3891516"/>
                  <a:gd name="connsiteY10" fmla="*/ 197153 h 376965"/>
                  <a:gd name="connsiteX11" fmla="*/ 2006022 w 3891516"/>
                  <a:gd name="connsiteY11" fmla="*/ 28019 h 376965"/>
                  <a:gd name="connsiteX12" fmla="*/ 2419027 w 3891516"/>
                  <a:gd name="connsiteY12" fmla="*/ 197153 h 376965"/>
                  <a:gd name="connsiteX13" fmla="*/ 2966484 w 3891516"/>
                  <a:gd name="connsiteY13" fmla="*/ 100519 h 376965"/>
                  <a:gd name="connsiteX14" fmla="*/ 3604437 w 3891516"/>
                  <a:gd name="connsiteY14" fmla="*/ 174947 h 376965"/>
                  <a:gd name="connsiteX15" fmla="*/ 3689498 w 3891516"/>
                  <a:gd name="connsiteY15" fmla="*/ 185579 h 376965"/>
                  <a:gd name="connsiteX16" fmla="*/ 3891516 w 3891516"/>
                  <a:gd name="connsiteY16" fmla="*/ 196212 h 376965"/>
                  <a:gd name="connsiteX0" fmla="*/ 0 w 3891516"/>
                  <a:gd name="connsiteY0" fmla="*/ 376965 h 376965"/>
                  <a:gd name="connsiteX1" fmla="*/ 236003 w 3891516"/>
                  <a:gd name="connsiteY1" fmla="*/ 264806 h 376965"/>
                  <a:gd name="connsiteX2" fmla="*/ 595423 w 3891516"/>
                  <a:gd name="connsiteY2" fmla="*/ 376965 h 376965"/>
                  <a:gd name="connsiteX3" fmla="*/ 691116 w 3891516"/>
                  <a:gd name="connsiteY3" fmla="*/ 323802 h 376965"/>
                  <a:gd name="connsiteX4" fmla="*/ 754912 w 3891516"/>
                  <a:gd name="connsiteY4" fmla="*/ 196212 h 376965"/>
                  <a:gd name="connsiteX5" fmla="*/ 797442 w 3891516"/>
                  <a:gd name="connsiteY5" fmla="*/ 89886 h 376965"/>
                  <a:gd name="connsiteX6" fmla="*/ 885010 w 3891516"/>
                  <a:gd name="connsiteY6" fmla="*/ 28020 h 376965"/>
                  <a:gd name="connsiteX7" fmla="*/ 1095154 w 3891516"/>
                  <a:gd name="connsiteY7" fmla="*/ 164314 h 376965"/>
                  <a:gd name="connsiteX8" fmla="*/ 1239014 w 3891516"/>
                  <a:gd name="connsiteY8" fmla="*/ 230979 h 376965"/>
                  <a:gd name="connsiteX9" fmla="*/ 1475016 w 3891516"/>
                  <a:gd name="connsiteY9" fmla="*/ 129500 h 376965"/>
                  <a:gd name="connsiteX10" fmla="*/ 1711019 w 3891516"/>
                  <a:gd name="connsiteY10" fmla="*/ 197153 h 376965"/>
                  <a:gd name="connsiteX11" fmla="*/ 2006022 w 3891516"/>
                  <a:gd name="connsiteY11" fmla="*/ 28019 h 376965"/>
                  <a:gd name="connsiteX12" fmla="*/ 2419027 w 3891516"/>
                  <a:gd name="connsiteY12" fmla="*/ 197153 h 376965"/>
                  <a:gd name="connsiteX13" fmla="*/ 2966484 w 3891516"/>
                  <a:gd name="connsiteY13" fmla="*/ 100519 h 376965"/>
                  <a:gd name="connsiteX14" fmla="*/ 3604437 w 3891516"/>
                  <a:gd name="connsiteY14" fmla="*/ 174947 h 376965"/>
                  <a:gd name="connsiteX15" fmla="*/ 3689498 w 3891516"/>
                  <a:gd name="connsiteY15" fmla="*/ 185579 h 376965"/>
                  <a:gd name="connsiteX16" fmla="*/ 3891516 w 3891516"/>
                  <a:gd name="connsiteY16" fmla="*/ 196212 h 376965"/>
                  <a:gd name="connsiteX0" fmla="*/ 0 w 3891516"/>
                  <a:gd name="connsiteY0" fmla="*/ 376965 h 400113"/>
                  <a:gd name="connsiteX1" fmla="*/ 236003 w 3891516"/>
                  <a:gd name="connsiteY1" fmla="*/ 264806 h 400113"/>
                  <a:gd name="connsiteX2" fmla="*/ 531006 w 3891516"/>
                  <a:gd name="connsiteY2" fmla="*/ 400113 h 400113"/>
                  <a:gd name="connsiteX3" fmla="*/ 691116 w 3891516"/>
                  <a:gd name="connsiteY3" fmla="*/ 323802 h 400113"/>
                  <a:gd name="connsiteX4" fmla="*/ 754912 w 3891516"/>
                  <a:gd name="connsiteY4" fmla="*/ 196212 h 400113"/>
                  <a:gd name="connsiteX5" fmla="*/ 797442 w 3891516"/>
                  <a:gd name="connsiteY5" fmla="*/ 89886 h 400113"/>
                  <a:gd name="connsiteX6" fmla="*/ 885010 w 3891516"/>
                  <a:gd name="connsiteY6" fmla="*/ 28020 h 400113"/>
                  <a:gd name="connsiteX7" fmla="*/ 1095154 w 3891516"/>
                  <a:gd name="connsiteY7" fmla="*/ 164314 h 400113"/>
                  <a:gd name="connsiteX8" fmla="*/ 1239014 w 3891516"/>
                  <a:gd name="connsiteY8" fmla="*/ 230979 h 400113"/>
                  <a:gd name="connsiteX9" fmla="*/ 1475016 w 3891516"/>
                  <a:gd name="connsiteY9" fmla="*/ 129500 h 400113"/>
                  <a:gd name="connsiteX10" fmla="*/ 1711019 w 3891516"/>
                  <a:gd name="connsiteY10" fmla="*/ 197153 h 400113"/>
                  <a:gd name="connsiteX11" fmla="*/ 2006022 w 3891516"/>
                  <a:gd name="connsiteY11" fmla="*/ 28019 h 400113"/>
                  <a:gd name="connsiteX12" fmla="*/ 2419027 w 3891516"/>
                  <a:gd name="connsiteY12" fmla="*/ 197153 h 400113"/>
                  <a:gd name="connsiteX13" fmla="*/ 2966484 w 3891516"/>
                  <a:gd name="connsiteY13" fmla="*/ 100519 h 400113"/>
                  <a:gd name="connsiteX14" fmla="*/ 3604437 w 3891516"/>
                  <a:gd name="connsiteY14" fmla="*/ 174947 h 400113"/>
                  <a:gd name="connsiteX15" fmla="*/ 3689498 w 3891516"/>
                  <a:gd name="connsiteY15" fmla="*/ 185579 h 400113"/>
                  <a:gd name="connsiteX16" fmla="*/ 3891516 w 3891516"/>
                  <a:gd name="connsiteY16" fmla="*/ 196212 h 400113"/>
                  <a:gd name="connsiteX0" fmla="*/ 0 w 3891516"/>
                  <a:gd name="connsiteY0" fmla="*/ 376965 h 400113"/>
                  <a:gd name="connsiteX1" fmla="*/ 236003 w 3891516"/>
                  <a:gd name="connsiteY1" fmla="*/ 264806 h 400113"/>
                  <a:gd name="connsiteX2" fmla="*/ 531006 w 3891516"/>
                  <a:gd name="connsiteY2" fmla="*/ 400113 h 400113"/>
                  <a:gd name="connsiteX3" fmla="*/ 691116 w 3891516"/>
                  <a:gd name="connsiteY3" fmla="*/ 323802 h 400113"/>
                  <a:gd name="connsiteX4" fmla="*/ 754912 w 3891516"/>
                  <a:gd name="connsiteY4" fmla="*/ 196212 h 400113"/>
                  <a:gd name="connsiteX5" fmla="*/ 797442 w 3891516"/>
                  <a:gd name="connsiteY5" fmla="*/ 89886 h 400113"/>
                  <a:gd name="connsiteX6" fmla="*/ 885010 w 3891516"/>
                  <a:gd name="connsiteY6" fmla="*/ 28020 h 400113"/>
                  <a:gd name="connsiteX7" fmla="*/ 1095154 w 3891516"/>
                  <a:gd name="connsiteY7" fmla="*/ 164314 h 400113"/>
                  <a:gd name="connsiteX8" fmla="*/ 1239014 w 3891516"/>
                  <a:gd name="connsiteY8" fmla="*/ 230979 h 400113"/>
                  <a:gd name="connsiteX9" fmla="*/ 1475016 w 3891516"/>
                  <a:gd name="connsiteY9" fmla="*/ 129500 h 400113"/>
                  <a:gd name="connsiteX10" fmla="*/ 1711019 w 3891516"/>
                  <a:gd name="connsiteY10" fmla="*/ 197153 h 400113"/>
                  <a:gd name="connsiteX11" fmla="*/ 2006022 w 3891516"/>
                  <a:gd name="connsiteY11" fmla="*/ 28019 h 400113"/>
                  <a:gd name="connsiteX12" fmla="*/ 2419027 w 3891516"/>
                  <a:gd name="connsiteY12" fmla="*/ 197153 h 400113"/>
                  <a:gd name="connsiteX13" fmla="*/ 2966484 w 3891516"/>
                  <a:gd name="connsiteY13" fmla="*/ 100519 h 400113"/>
                  <a:gd name="connsiteX14" fmla="*/ 3604437 w 3891516"/>
                  <a:gd name="connsiteY14" fmla="*/ 174947 h 400113"/>
                  <a:gd name="connsiteX15" fmla="*/ 3891516 w 3891516"/>
                  <a:gd name="connsiteY15" fmla="*/ 196212 h 400113"/>
                  <a:gd name="connsiteX0" fmla="*/ 0 w 3604437"/>
                  <a:gd name="connsiteY0" fmla="*/ 376965 h 400113"/>
                  <a:gd name="connsiteX1" fmla="*/ 236003 w 3604437"/>
                  <a:gd name="connsiteY1" fmla="*/ 264806 h 400113"/>
                  <a:gd name="connsiteX2" fmla="*/ 531006 w 3604437"/>
                  <a:gd name="connsiteY2" fmla="*/ 400113 h 400113"/>
                  <a:gd name="connsiteX3" fmla="*/ 691116 w 3604437"/>
                  <a:gd name="connsiteY3" fmla="*/ 323802 h 400113"/>
                  <a:gd name="connsiteX4" fmla="*/ 754912 w 3604437"/>
                  <a:gd name="connsiteY4" fmla="*/ 196212 h 400113"/>
                  <a:gd name="connsiteX5" fmla="*/ 797442 w 3604437"/>
                  <a:gd name="connsiteY5" fmla="*/ 89886 h 400113"/>
                  <a:gd name="connsiteX6" fmla="*/ 885010 w 3604437"/>
                  <a:gd name="connsiteY6" fmla="*/ 28020 h 400113"/>
                  <a:gd name="connsiteX7" fmla="*/ 1095154 w 3604437"/>
                  <a:gd name="connsiteY7" fmla="*/ 164314 h 400113"/>
                  <a:gd name="connsiteX8" fmla="*/ 1239014 w 3604437"/>
                  <a:gd name="connsiteY8" fmla="*/ 230979 h 400113"/>
                  <a:gd name="connsiteX9" fmla="*/ 1475016 w 3604437"/>
                  <a:gd name="connsiteY9" fmla="*/ 129500 h 400113"/>
                  <a:gd name="connsiteX10" fmla="*/ 1711019 w 3604437"/>
                  <a:gd name="connsiteY10" fmla="*/ 197153 h 400113"/>
                  <a:gd name="connsiteX11" fmla="*/ 2006022 w 3604437"/>
                  <a:gd name="connsiteY11" fmla="*/ 28019 h 400113"/>
                  <a:gd name="connsiteX12" fmla="*/ 2419027 w 3604437"/>
                  <a:gd name="connsiteY12" fmla="*/ 197153 h 400113"/>
                  <a:gd name="connsiteX13" fmla="*/ 2966484 w 3604437"/>
                  <a:gd name="connsiteY13" fmla="*/ 100519 h 400113"/>
                  <a:gd name="connsiteX14" fmla="*/ 3604437 w 3604437"/>
                  <a:gd name="connsiteY14" fmla="*/ 174947 h 400113"/>
                  <a:gd name="connsiteX0" fmla="*/ 0 w 3776044"/>
                  <a:gd name="connsiteY0" fmla="*/ 376965 h 400113"/>
                  <a:gd name="connsiteX1" fmla="*/ 236003 w 3776044"/>
                  <a:gd name="connsiteY1" fmla="*/ 264806 h 400113"/>
                  <a:gd name="connsiteX2" fmla="*/ 531006 w 3776044"/>
                  <a:gd name="connsiteY2" fmla="*/ 400113 h 400113"/>
                  <a:gd name="connsiteX3" fmla="*/ 691116 w 3776044"/>
                  <a:gd name="connsiteY3" fmla="*/ 323802 h 400113"/>
                  <a:gd name="connsiteX4" fmla="*/ 754912 w 3776044"/>
                  <a:gd name="connsiteY4" fmla="*/ 196212 h 400113"/>
                  <a:gd name="connsiteX5" fmla="*/ 797442 w 3776044"/>
                  <a:gd name="connsiteY5" fmla="*/ 89886 h 400113"/>
                  <a:gd name="connsiteX6" fmla="*/ 885010 w 3776044"/>
                  <a:gd name="connsiteY6" fmla="*/ 28020 h 400113"/>
                  <a:gd name="connsiteX7" fmla="*/ 1095154 w 3776044"/>
                  <a:gd name="connsiteY7" fmla="*/ 164314 h 400113"/>
                  <a:gd name="connsiteX8" fmla="*/ 1239014 w 3776044"/>
                  <a:gd name="connsiteY8" fmla="*/ 230979 h 400113"/>
                  <a:gd name="connsiteX9" fmla="*/ 1475016 w 3776044"/>
                  <a:gd name="connsiteY9" fmla="*/ 129500 h 400113"/>
                  <a:gd name="connsiteX10" fmla="*/ 1711019 w 3776044"/>
                  <a:gd name="connsiteY10" fmla="*/ 197153 h 400113"/>
                  <a:gd name="connsiteX11" fmla="*/ 2006022 w 3776044"/>
                  <a:gd name="connsiteY11" fmla="*/ 28019 h 400113"/>
                  <a:gd name="connsiteX12" fmla="*/ 2419027 w 3776044"/>
                  <a:gd name="connsiteY12" fmla="*/ 197153 h 400113"/>
                  <a:gd name="connsiteX13" fmla="*/ 2966484 w 3776044"/>
                  <a:gd name="connsiteY13" fmla="*/ 100519 h 400113"/>
                  <a:gd name="connsiteX14" fmla="*/ 3776044 w 3776044"/>
                  <a:gd name="connsiteY14" fmla="*/ 95673 h 400113"/>
                  <a:gd name="connsiteX0" fmla="*/ 0 w 3776044"/>
                  <a:gd name="connsiteY0" fmla="*/ 376965 h 400113"/>
                  <a:gd name="connsiteX1" fmla="*/ 236003 w 3776044"/>
                  <a:gd name="connsiteY1" fmla="*/ 264806 h 400113"/>
                  <a:gd name="connsiteX2" fmla="*/ 531006 w 3776044"/>
                  <a:gd name="connsiteY2" fmla="*/ 400113 h 400113"/>
                  <a:gd name="connsiteX3" fmla="*/ 691116 w 3776044"/>
                  <a:gd name="connsiteY3" fmla="*/ 323802 h 400113"/>
                  <a:gd name="connsiteX4" fmla="*/ 754912 w 3776044"/>
                  <a:gd name="connsiteY4" fmla="*/ 196212 h 400113"/>
                  <a:gd name="connsiteX5" fmla="*/ 797442 w 3776044"/>
                  <a:gd name="connsiteY5" fmla="*/ 89886 h 400113"/>
                  <a:gd name="connsiteX6" fmla="*/ 885010 w 3776044"/>
                  <a:gd name="connsiteY6" fmla="*/ 28020 h 400113"/>
                  <a:gd name="connsiteX7" fmla="*/ 1095154 w 3776044"/>
                  <a:gd name="connsiteY7" fmla="*/ 164314 h 400113"/>
                  <a:gd name="connsiteX8" fmla="*/ 1239014 w 3776044"/>
                  <a:gd name="connsiteY8" fmla="*/ 230979 h 400113"/>
                  <a:gd name="connsiteX9" fmla="*/ 1475016 w 3776044"/>
                  <a:gd name="connsiteY9" fmla="*/ 129500 h 400113"/>
                  <a:gd name="connsiteX10" fmla="*/ 1711019 w 3776044"/>
                  <a:gd name="connsiteY10" fmla="*/ 197153 h 400113"/>
                  <a:gd name="connsiteX11" fmla="*/ 2006022 w 3776044"/>
                  <a:gd name="connsiteY11" fmla="*/ 28019 h 400113"/>
                  <a:gd name="connsiteX12" fmla="*/ 2419027 w 3776044"/>
                  <a:gd name="connsiteY12" fmla="*/ 197153 h 400113"/>
                  <a:gd name="connsiteX13" fmla="*/ 2966484 w 3776044"/>
                  <a:gd name="connsiteY13" fmla="*/ 100519 h 400113"/>
                  <a:gd name="connsiteX14" fmla="*/ 3776044 w 3776044"/>
                  <a:gd name="connsiteY14" fmla="*/ 95673 h 400113"/>
                  <a:gd name="connsiteX0" fmla="*/ 0 w 3835045"/>
                  <a:gd name="connsiteY0" fmla="*/ 376965 h 400113"/>
                  <a:gd name="connsiteX1" fmla="*/ 236003 w 3835045"/>
                  <a:gd name="connsiteY1" fmla="*/ 264806 h 400113"/>
                  <a:gd name="connsiteX2" fmla="*/ 531006 w 3835045"/>
                  <a:gd name="connsiteY2" fmla="*/ 400113 h 400113"/>
                  <a:gd name="connsiteX3" fmla="*/ 691116 w 3835045"/>
                  <a:gd name="connsiteY3" fmla="*/ 323802 h 400113"/>
                  <a:gd name="connsiteX4" fmla="*/ 754912 w 3835045"/>
                  <a:gd name="connsiteY4" fmla="*/ 196212 h 400113"/>
                  <a:gd name="connsiteX5" fmla="*/ 797442 w 3835045"/>
                  <a:gd name="connsiteY5" fmla="*/ 89886 h 400113"/>
                  <a:gd name="connsiteX6" fmla="*/ 885010 w 3835045"/>
                  <a:gd name="connsiteY6" fmla="*/ 28020 h 400113"/>
                  <a:gd name="connsiteX7" fmla="*/ 1095154 w 3835045"/>
                  <a:gd name="connsiteY7" fmla="*/ 164314 h 400113"/>
                  <a:gd name="connsiteX8" fmla="*/ 1239014 w 3835045"/>
                  <a:gd name="connsiteY8" fmla="*/ 230979 h 400113"/>
                  <a:gd name="connsiteX9" fmla="*/ 1475016 w 3835045"/>
                  <a:gd name="connsiteY9" fmla="*/ 129500 h 400113"/>
                  <a:gd name="connsiteX10" fmla="*/ 1711019 w 3835045"/>
                  <a:gd name="connsiteY10" fmla="*/ 197153 h 400113"/>
                  <a:gd name="connsiteX11" fmla="*/ 2006022 w 3835045"/>
                  <a:gd name="connsiteY11" fmla="*/ 28019 h 400113"/>
                  <a:gd name="connsiteX12" fmla="*/ 2419027 w 3835045"/>
                  <a:gd name="connsiteY12" fmla="*/ 197153 h 400113"/>
                  <a:gd name="connsiteX13" fmla="*/ 2966484 w 3835045"/>
                  <a:gd name="connsiteY13" fmla="*/ 100519 h 400113"/>
                  <a:gd name="connsiteX14" fmla="*/ 3835045 w 3835045"/>
                  <a:gd name="connsiteY14" fmla="*/ 61846 h 40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35045" h="400113">
                    <a:moveTo>
                      <a:pt x="0" y="376965"/>
                    </a:moveTo>
                    <a:cubicBezTo>
                      <a:pt x="44302" y="352599"/>
                      <a:pt x="133803" y="273531"/>
                      <a:pt x="236003" y="264806"/>
                    </a:cubicBezTo>
                    <a:cubicBezTo>
                      <a:pt x="335240" y="264806"/>
                      <a:pt x="390316" y="394678"/>
                      <a:pt x="531006" y="400113"/>
                    </a:cubicBezTo>
                    <a:cubicBezTo>
                      <a:pt x="609940" y="396140"/>
                      <a:pt x="668079" y="343295"/>
                      <a:pt x="691116" y="323802"/>
                    </a:cubicBezTo>
                    <a:cubicBezTo>
                      <a:pt x="717697" y="293677"/>
                      <a:pt x="740735" y="222793"/>
                      <a:pt x="754912" y="196212"/>
                    </a:cubicBezTo>
                    <a:cubicBezTo>
                      <a:pt x="772633" y="157226"/>
                      <a:pt x="785037" y="120012"/>
                      <a:pt x="797442" y="89886"/>
                    </a:cubicBezTo>
                    <a:cubicBezTo>
                      <a:pt x="807203" y="55724"/>
                      <a:pt x="823380" y="36845"/>
                      <a:pt x="885010" y="28020"/>
                    </a:cubicBezTo>
                    <a:cubicBezTo>
                      <a:pt x="1039185" y="0"/>
                      <a:pt x="1044181" y="127100"/>
                      <a:pt x="1095154" y="164314"/>
                    </a:cubicBezTo>
                    <a:cubicBezTo>
                      <a:pt x="1140150" y="203686"/>
                      <a:pt x="1158808" y="218051"/>
                      <a:pt x="1239014" y="230979"/>
                    </a:cubicBezTo>
                    <a:cubicBezTo>
                      <a:pt x="1344380" y="219494"/>
                      <a:pt x="1407677" y="141905"/>
                      <a:pt x="1475016" y="129500"/>
                    </a:cubicBezTo>
                    <a:cubicBezTo>
                      <a:pt x="1553683" y="123862"/>
                      <a:pt x="1647224" y="202469"/>
                      <a:pt x="1711019" y="197153"/>
                    </a:cubicBezTo>
                    <a:cubicBezTo>
                      <a:pt x="1799520" y="180240"/>
                      <a:pt x="1857878" y="42248"/>
                      <a:pt x="2006022" y="28019"/>
                    </a:cubicBezTo>
                    <a:cubicBezTo>
                      <a:pt x="2190825" y="49518"/>
                      <a:pt x="2241214" y="206750"/>
                      <a:pt x="2419027" y="197153"/>
                    </a:cubicBezTo>
                    <a:cubicBezTo>
                      <a:pt x="2579104" y="209236"/>
                      <a:pt x="2524506" y="110450"/>
                      <a:pt x="2966484" y="100519"/>
                    </a:cubicBezTo>
                    <a:cubicBezTo>
                      <a:pt x="3164052" y="96818"/>
                      <a:pt x="3436632" y="121920"/>
                      <a:pt x="3835045" y="61846"/>
                    </a:cubicBezTo>
                  </a:path>
                </a:pathLst>
              </a:custGeom>
              <a:noFill/>
              <a:ln w="19050">
                <a:solidFill>
                  <a:schemeClr val="accent6"/>
                </a:solidFill>
              </a:ln>
              <a:effectLst>
                <a:outerShdw blurRad="25400" dist="38100" dir="18900000" algn="bl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2388333" y="4985022"/>
              <a:ext cx="13105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accent6"/>
                  </a:solidFill>
                </a:rPr>
                <a:t>расходы</a:t>
              </a:r>
              <a:endParaRPr lang="ru-RU" sz="1400" dirty="0">
                <a:solidFill>
                  <a:schemeClr val="accent6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388333" y="4696990"/>
              <a:ext cx="13105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accent5"/>
                  </a:solidFill>
                </a:rPr>
                <a:t>доходы</a:t>
              </a:r>
              <a:endParaRPr lang="ru-RU" sz="1400" dirty="0">
                <a:solidFill>
                  <a:schemeClr val="accent5"/>
                </a:solidFill>
              </a:endParaRPr>
            </a:p>
          </p:txBody>
        </p: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1682674" y="4913014"/>
              <a:ext cx="648072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1682674" y="5157437"/>
              <a:ext cx="648072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850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А это про вас!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Разработано «ЭКОПСИ Консалтинг»</a:t>
            </a:r>
            <a:endParaRPr lang="ru-RU" dirty="0"/>
          </a:p>
        </p:txBody>
      </p:sp>
      <p:grpSp>
        <p:nvGrpSpPr>
          <p:cNvPr id="113" name="Группа 112"/>
          <p:cNvGrpSpPr/>
          <p:nvPr/>
        </p:nvGrpSpPr>
        <p:grpSpPr>
          <a:xfrm>
            <a:off x="6398866" y="1563662"/>
            <a:ext cx="4294534" cy="3672429"/>
            <a:chOff x="6398866" y="1563662"/>
            <a:chExt cx="4294534" cy="3672429"/>
          </a:xfrm>
        </p:grpSpPr>
        <p:pic>
          <p:nvPicPr>
            <p:cNvPr id="1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98866" y="1563662"/>
              <a:ext cx="4294534" cy="3672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362924" y="2772519"/>
              <a:ext cx="18722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6"/>
                  </a:solidFill>
                  <a:latin typeface="Segoe Print" pitchFamily="2" charset="0"/>
                </a:rPr>
                <a:t>И презентация </a:t>
              </a:r>
              <a:br>
                <a:rPr lang="ru-RU" dirty="0" smtClean="0">
                  <a:solidFill>
                    <a:schemeClr val="accent6"/>
                  </a:solidFill>
                  <a:latin typeface="Segoe Print" pitchFamily="2" charset="0"/>
                </a:rPr>
              </a:br>
              <a:r>
                <a:rPr lang="ru-RU" dirty="0" smtClean="0">
                  <a:solidFill>
                    <a:schemeClr val="accent6"/>
                  </a:solidFill>
                  <a:latin typeface="Segoe Print" pitchFamily="2" charset="0"/>
                </a:rPr>
                <a:t>для вас</a:t>
              </a:r>
              <a:endParaRPr lang="ru-RU" dirty="0">
                <a:solidFill>
                  <a:schemeClr val="accent6"/>
                </a:solidFill>
                <a:latin typeface="Segoe Print" pitchFamily="2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842644" y="4572719"/>
            <a:ext cx="1310565" cy="2616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/>
                </a:solidFill>
              </a:rPr>
              <a:t>время</a:t>
            </a:r>
            <a:endParaRPr lang="ru-RU" sz="1100" dirty="0">
              <a:solidFill>
                <a:schemeClr val="bg2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530274" y="5004767"/>
            <a:ext cx="64807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530274" y="5249190"/>
            <a:ext cx="64807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1477926" y="2222204"/>
            <a:ext cx="4716738" cy="2244085"/>
          </a:xfrm>
          <a:prstGeom prst="rect">
            <a:avLst/>
          </a:prstGeom>
          <a:solidFill>
            <a:schemeClr val="accent3">
              <a:lumMod val="20000"/>
              <a:lumOff val="80000"/>
              <a:alpha val="93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24"/>
          <p:cNvGrpSpPr/>
          <p:nvPr/>
        </p:nvGrpSpPr>
        <p:grpSpPr>
          <a:xfrm>
            <a:off x="1458266" y="2196455"/>
            <a:ext cx="4824538" cy="2304256"/>
            <a:chOff x="1242244" y="3708623"/>
            <a:chExt cx="6768752" cy="2387377"/>
          </a:xfrm>
        </p:grpSpPr>
        <p:cxnSp>
          <p:nvCxnSpPr>
            <p:cNvPr id="86" name="Прямая соединительная линия 85"/>
            <p:cNvCxnSpPr/>
            <p:nvPr/>
          </p:nvCxnSpPr>
          <p:spPr>
            <a:xfrm>
              <a:off x="1242244" y="3708623"/>
              <a:ext cx="6768752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1242244" y="4106519"/>
              <a:ext cx="6768752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1242244" y="4504415"/>
              <a:ext cx="6768752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1242244" y="4902311"/>
              <a:ext cx="6768752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1242244" y="5300207"/>
              <a:ext cx="6768752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1242244" y="5698103"/>
              <a:ext cx="6768752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1242244" y="6096000"/>
              <a:ext cx="6768752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Группа 42"/>
          <p:cNvGrpSpPr/>
          <p:nvPr/>
        </p:nvGrpSpPr>
        <p:grpSpPr>
          <a:xfrm>
            <a:off x="1818306" y="2173610"/>
            <a:ext cx="4392487" cy="2327101"/>
            <a:chOff x="1674292" y="2340471"/>
            <a:chExt cx="4392487" cy="2520280"/>
          </a:xfrm>
        </p:grpSpPr>
        <p:grpSp>
          <p:nvGrpSpPr>
            <p:cNvPr id="70" name="Группа 25"/>
            <p:cNvGrpSpPr/>
            <p:nvPr/>
          </p:nvGrpSpPr>
          <p:grpSpPr>
            <a:xfrm rot="5400000">
              <a:off x="1424047" y="2590716"/>
              <a:ext cx="2520280" cy="2019789"/>
              <a:chOff x="1242244" y="3708623"/>
              <a:chExt cx="6768752" cy="2387377"/>
            </a:xfrm>
          </p:grpSpPr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1242244" y="3708623"/>
                <a:ext cx="6768752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1242244" y="4106519"/>
                <a:ext cx="6768752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1242244" y="4504415"/>
                <a:ext cx="6768752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1242244" y="4902311"/>
                <a:ext cx="6768752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1242244" y="5300207"/>
                <a:ext cx="6768752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1242244" y="5698103"/>
                <a:ext cx="6768752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1242244" y="6096000"/>
                <a:ext cx="6768752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Группа 33"/>
            <p:cNvGrpSpPr/>
            <p:nvPr/>
          </p:nvGrpSpPr>
          <p:grpSpPr>
            <a:xfrm rot="5400000">
              <a:off x="3796745" y="2590716"/>
              <a:ext cx="2520280" cy="2019789"/>
              <a:chOff x="1242244" y="3708623"/>
              <a:chExt cx="6768752" cy="2387377"/>
            </a:xfrm>
          </p:grpSpPr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1242244" y="3708623"/>
                <a:ext cx="6768752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1242244" y="4106519"/>
                <a:ext cx="6768752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1242244" y="4504415"/>
                <a:ext cx="6768752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1242244" y="4902311"/>
                <a:ext cx="6768752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1242244" y="5300207"/>
                <a:ext cx="6768752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1242244" y="5698103"/>
                <a:ext cx="6768752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1242244" y="6096000"/>
                <a:ext cx="6768752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TextBox 66"/>
          <p:cNvSpPr txBox="1"/>
          <p:nvPr/>
        </p:nvSpPr>
        <p:spPr>
          <a:xfrm rot="16200000">
            <a:off x="112909" y="3253781"/>
            <a:ext cx="2232247" cy="2616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2"/>
                </a:solidFill>
              </a:rPr>
              <a:t>деньги</a:t>
            </a:r>
            <a:endParaRPr lang="ru-RU" sz="1100" dirty="0">
              <a:solidFill>
                <a:schemeClr val="bg2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1458265" y="3204567"/>
            <a:ext cx="3407623" cy="648073"/>
          </a:xfrm>
          <a:custGeom>
            <a:avLst/>
            <a:gdLst>
              <a:gd name="connsiteX0" fmla="*/ 0 w 3891516"/>
              <a:gd name="connsiteY0" fmla="*/ 382772 h 382772"/>
              <a:gd name="connsiteX1" fmla="*/ 53163 w 3891516"/>
              <a:gd name="connsiteY1" fmla="*/ 340242 h 382772"/>
              <a:gd name="connsiteX2" fmla="*/ 148856 w 3891516"/>
              <a:gd name="connsiteY2" fmla="*/ 276447 h 382772"/>
              <a:gd name="connsiteX3" fmla="*/ 212651 w 3891516"/>
              <a:gd name="connsiteY3" fmla="*/ 265814 h 382772"/>
              <a:gd name="connsiteX4" fmla="*/ 340242 w 3891516"/>
              <a:gd name="connsiteY4" fmla="*/ 276447 h 382772"/>
              <a:gd name="connsiteX5" fmla="*/ 467833 w 3891516"/>
              <a:gd name="connsiteY5" fmla="*/ 340242 h 382772"/>
              <a:gd name="connsiteX6" fmla="*/ 531628 w 3891516"/>
              <a:gd name="connsiteY6" fmla="*/ 361507 h 382772"/>
              <a:gd name="connsiteX7" fmla="*/ 563526 w 3891516"/>
              <a:gd name="connsiteY7" fmla="*/ 372140 h 382772"/>
              <a:gd name="connsiteX8" fmla="*/ 595423 w 3891516"/>
              <a:gd name="connsiteY8" fmla="*/ 382772 h 382772"/>
              <a:gd name="connsiteX9" fmla="*/ 637954 w 3891516"/>
              <a:gd name="connsiteY9" fmla="*/ 372140 h 382772"/>
              <a:gd name="connsiteX10" fmla="*/ 691116 w 3891516"/>
              <a:gd name="connsiteY10" fmla="*/ 329609 h 382772"/>
              <a:gd name="connsiteX11" fmla="*/ 733647 w 3891516"/>
              <a:gd name="connsiteY11" fmla="*/ 265814 h 382772"/>
              <a:gd name="connsiteX12" fmla="*/ 754912 w 3891516"/>
              <a:gd name="connsiteY12" fmla="*/ 202019 h 382772"/>
              <a:gd name="connsiteX13" fmla="*/ 776177 w 3891516"/>
              <a:gd name="connsiteY13" fmla="*/ 170121 h 382772"/>
              <a:gd name="connsiteX14" fmla="*/ 797442 w 3891516"/>
              <a:gd name="connsiteY14" fmla="*/ 95693 h 382772"/>
              <a:gd name="connsiteX15" fmla="*/ 829340 w 3891516"/>
              <a:gd name="connsiteY15" fmla="*/ 21265 h 382772"/>
              <a:gd name="connsiteX16" fmla="*/ 861237 w 3891516"/>
              <a:gd name="connsiteY16" fmla="*/ 0 h 382772"/>
              <a:gd name="connsiteX17" fmla="*/ 956930 w 3891516"/>
              <a:gd name="connsiteY17" fmla="*/ 10633 h 382772"/>
              <a:gd name="connsiteX18" fmla="*/ 988828 w 3891516"/>
              <a:gd name="connsiteY18" fmla="*/ 21265 h 382772"/>
              <a:gd name="connsiteX19" fmla="*/ 1031358 w 3891516"/>
              <a:gd name="connsiteY19" fmla="*/ 85061 h 382772"/>
              <a:gd name="connsiteX20" fmla="*/ 1073889 w 3891516"/>
              <a:gd name="connsiteY20" fmla="*/ 138223 h 382772"/>
              <a:gd name="connsiteX21" fmla="*/ 1095154 w 3891516"/>
              <a:gd name="connsiteY21" fmla="*/ 170121 h 382772"/>
              <a:gd name="connsiteX22" fmla="*/ 1190847 w 3891516"/>
              <a:gd name="connsiteY22" fmla="*/ 223284 h 382772"/>
              <a:gd name="connsiteX23" fmla="*/ 1329070 w 3891516"/>
              <a:gd name="connsiteY23" fmla="*/ 212651 h 382772"/>
              <a:gd name="connsiteX24" fmla="*/ 1392865 w 3891516"/>
              <a:gd name="connsiteY24" fmla="*/ 191386 h 382772"/>
              <a:gd name="connsiteX25" fmla="*/ 1424763 w 3891516"/>
              <a:gd name="connsiteY25" fmla="*/ 180754 h 382772"/>
              <a:gd name="connsiteX26" fmla="*/ 1446028 w 3891516"/>
              <a:gd name="connsiteY26" fmla="*/ 148856 h 382772"/>
              <a:gd name="connsiteX27" fmla="*/ 1594884 w 3891516"/>
              <a:gd name="connsiteY27" fmla="*/ 148856 h 382772"/>
              <a:gd name="connsiteX28" fmla="*/ 1658679 w 3891516"/>
              <a:gd name="connsiteY28" fmla="*/ 170121 h 382772"/>
              <a:gd name="connsiteX29" fmla="*/ 1722475 w 3891516"/>
              <a:gd name="connsiteY29" fmla="*/ 212651 h 382772"/>
              <a:gd name="connsiteX30" fmla="*/ 1796902 w 3891516"/>
              <a:gd name="connsiteY30" fmla="*/ 180754 h 382772"/>
              <a:gd name="connsiteX31" fmla="*/ 1828800 w 3891516"/>
              <a:gd name="connsiteY31" fmla="*/ 116958 h 382772"/>
              <a:gd name="connsiteX32" fmla="*/ 1892595 w 3891516"/>
              <a:gd name="connsiteY32" fmla="*/ 74428 h 382772"/>
              <a:gd name="connsiteX33" fmla="*/ 1956391 w 3891516"/>
              <a:gd name="connsiteY33" fmla="*/ 53163 h 382772"/>
              <a:gd name="connsiteX34" fmla="*/ 2126512 w 3891516"/>
              <a:gd name="connsiteY34" fmla="*/ 85061 h 382772"/>
              <a:gd name="connsiteX35" fmla="*/ 2158409 w 3891516"/>
              <a:gd name="connsiteY35" fmla="*/ 106326 h 382772"/>
              <a:gd name="connsiteX36" fmla="*/ 2222205 w 3891516"/>
              <a:gd name="connsiteY36" fmla="*/ 127591 h 382772"/>
              <a:gd name="connsiteX37" fmla="*/ 2286000 w 3891516"/>
              <a:gd name="connsiteY37" fmla="*/ 159489 h 382772"/>
              <a:gd name="connsiteX38" fmla="*/ 2360428 w 3891516"/>
              <a:gd name="connsiteY38" fmla="*/ 191386 h 382772"/>
              <a:gd name="connsiteX39" fmla="*/ 2519916 w 3891516"/>
              <a:gd name="connsiteY39" fmla="*/ 180754 h 382772"/>
              <a:gd name="connsiteX40" fmla="*/ 2583712 w 3891516"/>
              <a:gd name="connsiteY40" fmla="*/ 159489 h 382772"/>
              <a:gd name="connsiteX41" fmla="*/ 2615609 w 3891516"/>
              <a:gd name="connsiteY41" fmla="*/ 148856 h 382772"/>
              <a:gd name="connsiteX42" fmla="*/ 2636875 w 3891516"/>
              <a:gd name="connsiteY42" fmla="*/ 127591 h 382772"/>
              <a:gd name="connsiteX43" fmla="*/ 2690037 w 3891516"/>
              <a:gd name="connsiteY43" fmla="*/ 116958 h 382772"/>
              <a:gd name="connsiteX44" fmla="*/ 2764465 w 3891516"/>
              <a:gd name="connsiteY44" fmla="*/ 95693 h 382772"/>
              <a:gd name="connsiteX45" fmla="*/ 2966484 w 3891516"/>
              <a:gd name="connsiteY45" fmla="*/ 106326 h 382772"/>
              <a:gd name="connsiteX46" fmla="*/ 3009014 w 3891516"/>
              <a:gd name="connsiteY46" fmla="*/ 116958 h 382772"/>
              <a:gd name="connsiteX47" fmla="*/ 3072809 w 3891516"/>
              <a:gd name="connsiteY47" fmla="*/ 127591 h 382772"/>
              <a:gd name="connsiteX48" fmla="*/ 3125972 w 3891516"/>
              <a:gd name="connsiteY48" fmla="*/ 138223 h 382772"/>
              <a:gd name="connsiteX49" fmla="*/ 3327991 w 3891516"/>
              <a:gd name="connsiteY49" fmla="*/ 148856 h 382772"/>
              <a:gd name="connsiteX50" fmla="*/ 3434316 w 3891516"/>
              <a:gd name="connsiteY50" fmla="*/ 170121 h 382772"/>
              <a:gd name="connsiteX51" fmla="*/ 3604437 w 3891516"/>
              <a:gd name="connsiteY51" fmla="*/ 180754 h 382772"/>
              <a:gd name="connsiteX52" fmla="*/ 3689498 w 3891516"/>
              <a:gd name="connsiteY52" fmla="*/ 191386 h 382772"/>
              <a:gd name="connsiteX53" fmla="*/ 3891516 w 3891516"/>
              <a:gd name="connsiteY53" fmla="*/ 202019 h 382772"/>
              <a:gd name="connsiteX0" fmla="*/ 0 w 3891516"/>
              <a:gd name="connsiteY0" fmla="*/ 382772 h 385289"/>
              <a:gd name="connsiteX1" fmla="*/ 53163 w 3891516"/>
              <a:gd name="connsiteY1" fmla="*/ 340242 h 385289"/>
              <a:gd name="connsiteX2" fmla="*/ 212651 w 3891516"/>
              <a:gd name="connsiteY2" fmla="*/ 265814 h 385289"/>
              <a:gd name="connsiteX3" fmla="*/ 340242 w 3891516"/>
              <a:gd name="connsiteY3" fmla="*/ 276447 h 385289"/>
              <a:gd name="connsiteX4" fmla="*/ 467833 w 3891516"/>
              <a:gd name="connsiteY4" fmla="*/ 340242 h 385289"/>
              <a:gd name="connsiteX5" fmla="*/ 531628 w 3891516"/>
              <a:gd name="connsiteY5" fmla="*/ 361507 h 385289"/>
              <a:gd name="connsiteX6" fmla="*/ 563526 w 3891516"/>
              <a:gd name="connsiteY6" fmla="*/ 372140 h 385289"/>
              <a:gd name="connsiteX7" fmla="*/ 595423 w 3891516"/>
              <a:gd name="connsiteY7" fmla="*/ 382772 h 385289"/>
              <a:gd name="connsiteX8" fmla="*/ 637954 w 3891516"/>
              <a:gd name="connsiteY8" fmla="*/ 372140 h 385289"/>
              <a:gd name="connsiteX9" fmla="*/ 691116 w 3891516"/>
              <a:gd name="connsiteY9" fmla="*/ 329609 h 385289"/>
              <a:gd name="connsiteX10" fmla="*/ 733647 w 3891516"/>
              <a:gd name="connsiteY10" fmla="*/ 265814 h 385289"/>
              <a:gd name="connsiteX11" fmla="*/ 754912 w 3891516"/>
              <a:gd name="connsiteY11" fmla="*/ 202019 h 385289"/>
              <a:gd name="connsiteX12" fmla="*/ 776177 w 3891516"/>
              <a:gd name="connsiteY12" fmla="*/ 170121 h 385289"/>
              <a:gd name="connsiteX13" fmla="*/ 797442 w 3891516"/>
              <a:gd name="connsiteY13" fmla="*/ 95693 h 385289"/>
              <a:gd name="connsiteX14" fmla="*/ 829340 w 3891516"/>
              <a:gd name="connsiteY14" fmla="*/ 21265 h 385289"/>
              <a:gd name="connsiteX15" fmla="*/ 861237 w 3891516"/>
              <a:gd name="connsiteY15" fmla="*/ 0 h 385289"/>
              <a:gd name="connsiteX16" fmla="*/ 956930 w 3891516"/>
              <a:gd name="connsiteY16" fmla="*/ 10633 h 385289"/>
              <a:gd name="connsiteX17" fmla="*/ 988828 w 3891516"/>
              <a:gd name="connsiteY17" fmla="*/ 21265 h 385289"/>
              <a:gd name="connsiteX18" fmla="*/ 1031358 w 3891516"/>
              <a:gd name="connsiteY18" fmla="*/ 85061 h 385289"/>
              <a:gd name="connsiteX19" fmla="*/ 1073889 w 3891516"/>
              <a:gd name="connsiteY19" fmla="*/ 138223 h 385289"/>
              <a:gd name="connsiteX20" fmla="*/ 1095154 w 3891516"/>
              <a:gd name="connsiteY20" fmla="*/ 170121 h 385289"/>
              <a:gd name="connsiteX21" fmla="*/ 1190847 w 3891516"/>
              <a:gd name="connsiteY21" fmla="*/ 223284 h 385289"/>
              <a:gd name="connsiteX22" fmla="*/ 1329070 w 3891516"/>
              <a:gd name="connsiteY22" fmla="*/ 212651 h 385289"/>
              <a:gd name="connsiteX23" fmla="*/ 1392865 w 3891516"/>
              <a:gd name="connsiteY23" fmla="*/ 191386 h 385289"/>
              <a:gd name="connsiteX24" fmla="*/ 1424763 w 3891516"/>
              <a:gd name="connsiteY24" fmla="*/ 180754 h 385289"/>
              <a:gd name="connsiteX25" fmla="*/ 1446028 w 3891516"/>
              <a:gd name="connsiteY25" fmla="*/ 148856 h 385289"/>
              <a:gd name="connsiteX26" fmla="*/ 1594884 w 3891516"/>
              <a:gd name="connsiteY26" fmla="*/ 148856 h 385289"/>
              <a:gd name="connsiteX27" fmla="*/ 1658679 w 3891516"/>
              <a:gd name="connsiteY27" fmla="*/ 170121 h 385289"/>
              <a:gd name="connsiteX28" fmla="*/ 1722475 w 3891516"/>
              <a:gd name="connsiteY28" fmla="*/ 212651 h 385289"/>
              <a:gd name="connsiteX29" fmla="*/ 1796902 w 3891516"/>
              <a:gd name="connsiteY29" fmla="*/ 180754 h 385289"/>
              <a:gd name="connsiteX30" fmla="*/ 1828800 w 3891516"/>
              <a:gd name="connsiteY30" fmla="*/ 116958 h 385289"/>
              <a:gd name="connsiteX31" fmla="*/ 1892595 w 3891516"/>
              <a:gd name="connsiteY31" fmla="*/ 74428 h 385289"/>
              <a:gd name="connsiteX32" fmla="*/ 1956391 w 3891516"/>
              <a:gd name="connsiteY32" fmla="*/ 53163 h 385289"/>
              <a:gd name="connsiteX33" fmla="*/ 2126512 w 3891516"/>
              <a:gd name="connsiteY33" fmla="*/ 85061 h 385289"/>
              <a:gd name="connsiteX34" fmla="*/ 2158409 w 3891516"/>
              <a:gd name="connsiteY34" fmla="*/ 106326 h 385289"/>
              <a:gd name="connsiteX35" fmla="*/ 2222205 w 3891516"/>
              <a:gd name="connsiteY35" fmla="*/ 127591 h 385289"/>
              <a:gd name="connsiteX36" fmla="*/ 2286000 w 3891516"/>
              <a:gd name="connsiteY36" fmla="*/ 159489 h 385289"/>
              <a:gd name="connsiteX37" fmla="*/ 2360428 w 3891516"/>
              <a:gd name="connsiteY37" fmla="*/ 191386 h 385289"/>
              <a:gd name="connsiteX38" fmla="*/ 2519916 w 3891516"/>
              <a:gd name="connsiteY38" fmla="*/ 180754 h 385289"/>
              <a:gd name="connsiteX39" fmla="*/ 2583712 w 3891516"/>
              <a:gd name="connsiteY39" fmla="*/ 159489 h 385289"/>
              <a:gd name="connsiteX40" fmla="*/ 2615609 w 3891516"/>
              <a:gd name="connsiteY40" fmla="*/ 148856 h 385289"/>
              <a:gd name="connsiteX41" fmla="*/ 2636875 w 3891516"/>
              <a:gd name="connsiteY41" fmla="*/ 127591 h 385289"/>
              <a:gd name="connsiteX42" fmla="*/ 2690037 w 3891516"/>
              <a:gd name="connsiteY42" fmla="*/ 116958 h 385289"/>
              <a:gd name="connsiteX43" fmla="*/ 2764465 w 3891516"/>
              <a:gd name="connsiteY43" fmla="*/ 95693 h 385289"/>
              <a:gd name="connsiteX44" fmla="*/ 2966484 w 3891516"/>
              <a:gd name="connsiteY44" fmla="*/ 106326 h 385289"/>
              <a:gd name="connsiteX45" fmla="*/ 3009014 w 3891516"/>
              <a:gd name="connsiteY45" fmla="*/ 116958 h 385289"/>
              <a:gd name="connsiteX46" fmla="*/ 3072809 w 3891516"/>
              <a:gd name="connsiteY46" fmla="*/ 127591 h 385289"/>
              <a:gd name="connsiteX47" fmla="*/ 3125972 w 3891516"/>
              <a:gd name="connsiteY47" fmla="*/ 138223 h 385289"/>
              <a:gd name="connsiteX48" fmla="*/ 3327991 w 3891516"/>
              <a:gd name="connsiteY48" fmla="*/ 148856 h 385289"/>
              <a:gd name="connsiteX49" fmla="*/ 3434316 w 3891516"/>
              <a:gd name="connsiteY49" fmla="*/ 170121 h 385289"/>
              <a:gd name="connsiteX50" fmla="*/ 3604437 w 3891516"/>
              <a:gd name="connsiteY50" fmla="*/ 180754 h 385289"/>
              <a:gd name="connsiteX51" fmla="*/ 3689498 w 3891516"/>
              <a:gd name="connsiteY51" fmla="*/ 191386 h 385289"/>
              <a:gd name="connsiteX52" fmla="*/ 3891516 w 3891516"/>
              <a:gd name="connsiteY52" fmla="*/ 202019 h 385289"/>
              <a:gd name="connsiteX0" fmla="*/ 0 w 3891516"/>
              <a:gd name="connsiteY0" fmla="*/ 382772 h 385289"/>
              <a:gd name="connsiteX1" fmla="*/ 53163 w 3891516"/>
              <a:gd name="connsiteY1" fmla="*/ 340242 h 385289"/>
              <a:gd name="connsiteX2" fmla="*/ 212651 w 3891516"/>
              <a:gd name="connsiteY2" fmla="*/ 265814 h 385289"/>
              <a:gd name="connsiteX3" fmla="*/ 340242 w 3891516"/>
              <a:gd name="connsiteY3" fmla="*/ 276447 h 385289"/>
              <a:gd name="connsiteX4" fmla="*/ 467833 w 3891516"/>
              <a:gd name="connsiteY4" fmla="*/ 340242 h 385289"/>
              <a:gd name="connsiteX5" fmla="*/ 531628 w 3891516"/>
              <a:gd name="connsiteY5" fmla="*/ 361507 h 385289"/>
              <a:gd name="connsiteX6" fmla="*/ 595423 w 3891516"/>
              <a:gd name="connsiteY6" fmla="*/ 382772 h 385289"/>
              <a:gd name="connsiteX7" fmla="*/ 637954 w 3891516"/>
              <a:gd name="connsiteY7" fmla="*/ 372140 h 385289"/>
              <a:gd name="connsiteX8" fmla="*/ 691116 w 3891516"/>
              <a:gd name="connsiteY8" fmla="*/ 329609 h 385289"/>
              <a:gd name="connsiteX9" fmla="*/ 733647 w 3891516"/>
              <a:gd name="connsiteY9" fmla="*/ 265814 h 385289"/>
              <a:gd name="connsiteX10" fmla="*/ 754912 w 3891516"/>
              <a:gd name="connsiteY10" fmla="*/ 202019 h 385289"/>
              <a:gd name="connsiteX11" fmla="*/ 776177 w 3891516"/>
              <a:gd name="connsiteY11" fmla="*/ 170121 h 385289"/>
              <a:gd name="connsiteX12" fmla="*/ 797442 w 3891516"/>
              <a:gd name="connsiteY12" fmla="*/ 95693 h 385289"/>
              <a:gd name="connsiteX13" fmla="*/ 829340 w 3891516"/>
              <a:gd name="connsiteY13" fmla="*/ 21265 h 385289"/>
              <a:gd name="connsiteX14" fmla="*/ 861237 w 3891516"/>
              <a:gd name="connsiteY14" fmla="*/ 0 h 385289"/>
              <a:gd name="connsiteX15" fmla="*/ 956930 w 3891516"/>
              <a:gd name="connsiteY15" fmla="*/ 10633 h 385289"/>
              <a:gd name="connsiteX16" fmla="*/ 988828 w 3891516"/>
              <a:gd name="connsiteY16" fmla="*/ 21265 h 385289"/>
              <a:gd name="connsiteX17" fmla="*/ 1031358 w 3891516"/>
              <a:gd name="connsiteY17" fmla="*/ 85061 h 385289"/>
              <a:gd name="connsiteX18" fmla="*/ 1073889 w 3891516"/>
              <a:gd name="connsiteY18" fmla="*/ 138223 h 385289"/>
              <a:gd name="connsiteX19" fmla="*/ 1095154 w 3891516"/>
              <a:gd name="connsiteY19" fmla="*/ 170121 h 385289"/>
              <a:gd name="connsiteX20" fmla="*/ 1190847 w 3891516"/>
              <a:gd name="connsiteY20" fmla="*/ 223284 h 385289"/>
              <a:gd name="connsiteX21" fmla="*/ 1329070 w 3891516"/>
              <a:gd name="connsiteY21" fmla="*/ 212651 h 385289"/>
              <a:gd name="connsiteX22" fmla="*/ 1392865 w 3891516"/>
              <a:gd name="connsiteY22" fmla="*/ 191386 h 385289"/>
              <a:gd name="connsiteX23" fmla="*/ 1424763 w 3891516"/>
              <a:gd name="connsiteY23" fmla="*/ 180754 h 385289"/>
              <a:gd name="connsiteX24" fmla="*/ 1446028 w 3891516"/>
              <a:gd name="connsiteY24" fmla="*/ 148856 h 385289"/>
              <a:gd name="connsiteX25" fmla="*/ 1594884 w 3891516"/>
              <a:gd name="connsiteY25" fmla="*/ 148856 h 385289"/>
              <a:gd name="connsiteX26" fmla="*/ 1658679 w 3891516"/>
              <a:gd name="connsiteY26" fmla="*/ 170121 h 385289"/>
              <a:gd name="connsiteX27" fmla="*/ 1722475 w 3891516"/>
              <a:gd name="connsiteY27" fmla="*/ 212651 h 385289"/>
              <a:gd name="connsiteX28" fmla="*/ 1796902 w 3891516"/>
              <a:gd name="connsiteY28" fmla="*/ 180754 h 385289"/>
              <a:gd name="connsiteX29" fmla="*/ 1828800 w 3891516"/>
              <a:gd name="connsiteY29" fmla="*/ 116958 h 385289"/>
              <a:gd name="connsiteX30" fmla="*/ 1892595 w 3891516"/>
              <a:gd name="connsiteY30" fmla="*/ 74428 h 385289"/>
              <a:gd name="connsiteX31" fmla="*/ 1956391 w 3891516"/>
              <a:gd name="connsiteY31" fmla="*/ 53163 h 385289"/>
              <a:gd name="connsiteX32" fmla="*/ 2126512 w 3891516"/>
              <a:gd name="connsiteY32" fmla="*/ 85061 h 385289"/>
              <a:gd name="connsiteX33" fmla="*/ 2158409 w 3891516"/>
              <a:gd name="connsiteY33" fmla="*/ 106326 h 385289"/>
              <a:gd name="connsiteX34" fmla="*/ 2222205 w 3891516"/>
              <a:gd name="connsiteY34" fmla="*/ 127591 h 385289"/>
              <a:gd name="connsiteX35" fmla="*/ 2286000 w 3891516"/>
              <a:gd name="connsiteY35" fmla="*/ 159489 h 385289"/>
              <a:gd name="connsiteX36" fmla="*/ 2360428 w 3891516"/>
              <a:gd name="connsiteY36" fmla="*/ 191386 h 385289"/>
              <a:gd name="connsiteX37" fmla="*/ 2519916 w 3891516"/>
              <a:gd name="connsiteY37" fmla="*/ 180754 h 385289"/>
              <a:gd name="connsiteX38" fmla="*/ 2583712 w 3891516"/>
              <a:gd name="connsiteY38" fmla="*/ 159489 h 385289"/>
              <a:gd name="connsiteX39" fmla="*/ 2615609 w 3891516"/>
              <a:gd name="connsiteY39" fmla="*/ 148856 h 385289"/>
              <a:gd name="connsiteX40" fmla="*/ 2636875 w 3891516"/>
              <a:gd name="connsiteY40" fmla="*/ 127591 h 385289"/>
              <a:gd name="connsiteX41" fmla="*/ 2690037 w 3891516"/>
              <a:gd name="connsiteY41" fmla="*/ 116958 h 385289"/>
              <a:gd name="connsiteX42" fmla="*/ 2764465 w 3891516"/>
              <a:gd name="connsiteY42" fmla="*/ 95693 h 385289"/>
              <a:gd name="connsiteX43" fmla="*/ 2966484 w 3891516"/>
              <a:gd name="connsiteY43" fmla="*/ 106326 h 385289"/>
              <a:gd name="connsiteX44" fmla="*/ 3009014 w 3891516"/>
              <a:gd name="connsiteY44" fmla="*/ 116958 h 385289"/>
              <a:gd name="connsiteX45" fmla="*/ 3072809 w 3891516"/>
              <a:gd name="connsiteY45" fmla="*/ 127591 h 385289"/>
              <a:gd name="connsiteX46" fmla="*/ 3125972 w 3891516"/>
              <a:gd name="connsiteY46" fmla="*/ 138223 h 385289"/>
              <a:gd name="connsiteX47" fmla="*/ 3327991 w 3891516"/>
              <a:gd name="connsiteY47" fmla="*/ 148856 h 385289"/>
              <a:gd name="connsiteX48" fmla="*/ 3434316 w 3891516"/>
              <a:gd name="connsiteY48" fmla="*/ 170121 h 385289"/>
              <a:gd name="connsiteX49" fmla="*/ 3604437 w 3891516"/>
              <a:gd name="connsiteY49" fmla="*/ 180754 h 385289"/>
              <a:gd name="connsiteX50" fmla="*/ 3689498 w 3891516"/>
              <a:gd name="connsiteY50" fmla="*/ 191386 h 385289"/>
              <a:gd name="connsiteX51" fmla="*/ 3891516 w 3891516"/>
              <a:gd name="connsiteY51" fmla="*/ 202019 h 385289"/>
              <a:gd name="connsiteX0" fmla="*/ 0 w 3891516"/>
              <a:gd name="connsiteY0" fmla="*/ 382772 h 385289"/>
              <a:gd name="connsiteX1" fmla="*/ 53163 w 3891516"/>
              <a:gd name="connsiteY1" fmla="*/ 340242 h 385289"/>
              <a:gd name="connsiteX2" fmla="*/ 212651 w 3891516"/>
              <a:gd name="connsiteY2" fmla="*/ 265814 h 385289"/>
              <a:gd name="connsiteX3" fmla="*/ 340242 w 3891516"/>
              <a:gd name="connsiteY3" fmla="*/ 276447 h 385289"/>
              <a:gd name="connsiteX4" fmla="*/ 467833 w 3891516"/>
              <a:gd name="connsiteY4" fmla="*/ 340242 h 385289"/>
              <a:gd name="connsiteX5" fmla="*/ 595423 w 3891516"/>
              <a:gd name="connsiteY5" fmla="*/ 382772 h 385289"/>
              <a:gd name="connsiteX6" fmla="*/ 637954 w 3891516"/>
              <a:gd name="connsiteY6" fmla="*/ 372140 h 385289"/>
              <a:gd name="connsiteX7" fmla="*/ 691116 w 3891516"/>
              <a:gd name="connsiteY7" fmla="*/ 329609 h 385289"/>
              <a:gd name="connsiteX8" fmla="*/ 733647 w 3891516"/>
              <a:gd name="connsiteY8" fmla="*/ 265814 h 385289"/>
              <a:gd name="connsiteX9" fmla="*/ 754912 w 3891516"/>
              <a:gd name="connsiteY9" fmla="*/ 202019 h 385289"/>
              <a:gd name="connsiteX10" fmla="*/ 776177 w 3891516"/>
              <a:gd name="connsiteY10" fmla="*/ 170121 h 385289"/>
              <a:gd name="connsiteX11" fmla="*/ 797442 w 3891516"/>
              <a:gd name="connsiteY11" fmla="*/ 95693 h 385289"/>
              <a:gd name="connsiteX12" fmla="*/ 829340 w 3891516"/>
              <a:gd name="connsiteY12" fmla="*/ 21265 h 385289"/>
              <a:gd name="connsiteX13" fmla="*/ 861237 w 3891516"/>
              <a:gd name="connsiteY13" fmla="*/ 0 h 385289"/>
              <a:gd name="connsiteX14" fmla="*/ 956930 w 3891516"/>
              <a:gd name="connsiteY14" fmla="*/ 10633 h 385289"/>
              <a:gd name="connsiteX15" fmla="*/ 988828 w 3891516"/>
              <a:gd name="connsiteY15" fmla="*/ 21265 h 385289"/>
              <a:gd name="connsiteX16" fmla="*/ 1031358 w 3891516"/>
              <a:gd name="connsiteY16" fmla="*/ 85061 h 385289"/>
              <a:gd name="connsiteX17" fmla="*/ 1073889 w 3891516"/>
              <a:gd name="connsiteY17" fmla="*/ 138223 h 385289"/>
              <a:gd name="connsiteX18" fmla="*/ 1095154 w 3891516"/>
              <a:gd name="connsiteY18" fmla="*/ 170121 h 385289"/>
              <a:gd name="connsiteX19" fmla="*/ 1190847 w 3891516"/>
              <a:gd name="connsiteY19" fmla="*/ 223284 h 385289"/>
              <a:gd name="connsiteX20" fmla="*/ 1329070 w 3891516"/>
              <a:gd name="connsiteY20" fmla="*/ 212651 h 385289"/>
              <a:gd name="connsiteX21" fmla="*/ 1392865 w 3891516"/>
              <a:gd name="connsiteY21" fmla="*/ 191386 h 385289"/>
              <a:gd name="connsiteX22" fmla="*/ 1424763 w 3891516"/>
              <a:gd name="connsiteY22" fmla="*/ 180754 h 385289"/>
              <a:gd name="connsiteX23" fmla="*/ 1446028 w 3891516"/>
              <a:gd name="connsiteY23" fmla="*/ 148856 h 385289"/>
              <a:gd name="connsiteX24" fmla="*/ 1594884 w 3891516"/>
              <a:gd name="connsiteY24" fmla="*/ 148856 h 385289"/>
              <a:gd name="connsiteX25" fmla="*/ 1658679 w 3891516"/>
              <a:gd name="connsiteY25" fmla="*/ 170121 h 385289"/>
              <a:gd name="connsiteX26" fmla="*/ 1722475 w 3891516"/>
              <a:gd name="connsiteY26" fmla="*/ 212651 h 385289"/>
              <a:gd name="connsiteX27" fmla="*/ 1796902 w 3891516"/>
              <a:gd name="connsiteY27" fmla="*/ 180754 h 385289"/>
              <a:gd name="connsiteX28" fmla="*/ 1828800 w 3891516"/>
              <a:gd name="connsiteY28" fmla="*/ 116958 h 385289"/>
              <a:gd name="connsiteX29" fmla="*/ 1892595 w 3891516"/>
              <a:gd name="connsiteY29" fmla="*/ 74428 h 385289"/>
              <a:gd name="connsiteX30" fmla="*/ 1956391 w 3891516"/>
              <a:gd name="connsiteY30" fmla="*/ 53163 h 385289"/>
              <a:gd name="connsiteX31" fmla="*/ 2126512 w 3891516"/>
              <a:gd name="connsiteY31" fmla="*/ 85061 h 385289"/>
              <a:gd name="connsiteX32" fmla="*/ 2158409 w 3891516"/>
              <a:gd name="connsiteY32" fmla="*/ 106326 h 385289"/>
              <a:gd name="connsiteX33" fmla="*/ 2222205 w 3891516"/>
              <a:gd name="connsiteY33" fmla="*/ 127591 h 385289"/>
              <a:gd name="connsiteX34" fmla="*/ 2286000 w 3891516"/>
              <a:gd name="connsiteY34" fmla="*/ 159489 h 385289"/>
              <a:gd name="connsiteX35" fmla="*/ 2360428 w 3891516"/>
              <a:gd name="connsiteY35" fmla="*/ 191386 h 385289"/>
              <a:gd name="connsiteX36" fmla="*/ 2519916 w 3891516"/>
              <a:gd name="connsiteY36" fmla="*/ 180754 h 385289"/>
              <a:gd name="connsiteX37" fmla="*/ 2583712 w 3891516"/>
              <a:gd name="connsiteY37" fmla="*/ 159489 h 385289"/>
              <a:gd name="connsiteX38" fmla="*/ 2615609 w 3891516"/>
              <a:gd name="connsiteY38" fmla="*/ 148856 h 385289"/>
              <a:gd name="connsiteX39" fmla="*/ 2636875 w 3891516"/>
              <a:gd name="connsiteY39" fmla="*/ 127591 h 385289"/>
              <a:gd name="connsiteX40" fmla="*/ 2690037 w 3891516"/>
              <a:gd name="connsiteY40" fmla="*/ 116958 h 385289"/>
              <a:gd name="connsiteX41" fmla="*/ 2764465 w 3891516"/>
              <a:gd name="connsiteY41" fmla="*/ 95693 h 385289"/>
              <a:gd name="connsiteX42" fmla="*/ 2966484 w 3891516"/>
              <a:gd name="connsiteY42" fmla="*/ 106326 h 385289"/>
              <a:gd name="connsiteX43" fmla="*/ 3009014 w 3891516"/>
              <a:gd name="connsiteY43" fmla="*/ 116958 h 385289"/>
              <a:gd name="connsiteX44" fmla="*/ 3072809 w 3891516"/>
              <a:gd name="connsiteY44" fmla="*/ 127591 h 385289"/>
              <a:gd name="connsiteX45" fmla="*/ 3125972 w 3891516"/>
              <a:gd name="connsiteY45" fmla="*/ 138223 h 385289"/>
              <a:gd name="connsiteX46" fmla="*/ 3327991 w 3891516"/>
              <a:gd name="connsiteY46" fmla="*/ 148856 h 385289"/>
              <a:gd name="connsiteX47" fmla="*/ 3434316 w 3891516"/>
              <a:gd name="connsiteY47" fmla="*/ 170121 h 385289"/>
              <a:gd name="connsiteX48" fmla="*/ 3604437 w 3891516"/>
              <a:gd name="connsiteY48" fmla="*/ 180754 h 385289"/>
              <a:gd name="connsiteX49" fmla="*/ 3689498 w 3891516"/>
              <a:gd name="connsiteY49" fmla="*/ 191386 h 385289"/>
              <a:gd name="connsiteX50" fmla="*/ 3891516 w 3891516"/>
              <a:gd name="connsiteY50" fmla="*/ 202019 h 385289"/>
              <a:gd name="connsiteX0" fmla="*/ 0 w 3891516"/>
              <a:gd name="connsiteY0" fmla="*/ 382772 h 385289"/>
              <a:gd name="connsiteX1" fmla="*/ 53163 w 3891516"/>
              <a:gd name="connsiteY1" fmla="*/ 340242 h 385289"/>
              <a:gd name="connsiteX2" fmla="*/ 212651 w 3891516"/>
              <a:gd name="connsiteY2" fmla="*/ 265814 h 385289"/>
              <a:gd name="connsiteX3" fmla="*/ 340242 w 3891516"/>
              <a:gd name="connsiteY3" fmla="*/ 276447 h 385289"/>
              <a:gd name="connsiteX4" fmla="*/ 467833 w 3891516"/>
              <a:gd name="connsiteY4" fmla="*/ 340242 h 385289"/>
              <a:gd name="connsiteX5" fmla="*/ 595423 w 3891516"/>
              <a:gd name="connsiteY5" fmla="*/ 382772 h 385289"/>
              <a:gd name="connsiteX6" fmla="*/ 691116 w 3891516"/>
              <a:gd name="connsiteY6" fmla="*/ 329609 h 385289"/>
              <a:gd name="connsiteX7" fmla="*/ 733647 w 3891516"/>
              <a:gd name="connsiteY7" fmla="*/ 265814 h 385289"/>
              <a:gd name="connsiteX8" fmla="*/ 754912 w 3891516"/>
              <a:gd name="connsiteY8" fmla="*/ 202019 h 385289"/>
              <a:gd name="connsiteX9" fmla="*/ 776177 w 3891516"/>
              <a:gd name="connsiteY9" fmla="*/ 170121 h 385289"/>
              <a:gd name="connsiteX10" fmla="*/ 797442 w 3891516"/>
              <a:gd name="connsiteY10" fmla="*/ 95693 h 385289"/>
              <a:gd name="connsiteX11" fmla="*/ 829340 w 3891516"/>
              <a:gd name="connsiteY11" fmla="*/ 21265 h 385289"/>
              <a:gd name="connsiteX12" fmla="*/ 861237 w 3891516"/>
              <a:gd name="connsiteY12" fmla="*/ 0 h 385289"/>
              <a:gd name="connsiteX13" fmla="*/ 956930 w 3891516"/>
              <a:gd name="connsiteY13" fmla="*/ 10633 h 385289"/>
              <a:gd name="connsiteX14" fmla="*/ 988828 w 3891516"/>
              <a:gd name="connsiteY14" fmla="*/ 21265 h 385289"/>
              <a:gd name="connsiteX15" fmla="*/ 1031358 w 3891516"/>
              <a:gd name="connsiteY15" fmla="*/ 85061 h 385289"/>
              <a:gd name="connsiteX16" fmla="*/ 1073889 w 3891516"/>
              <a:gd name="connsiteY16" fmla="*/ 138223 h 385289"/>
              <a:gd name="connsiteX17" fmla="*/ 1095154 w 3891516"/>
              <a:gd name="connsiteY17" fmla="*/ 170121 h 385289"/>
              <a:gd name="connsiteX18" fmla="*/ 1190847 w 3891516"/>
              <a:gd name="connsiteY18" fmla="*/ 223284 h 385289"/>
              <a:gd name="connsiteX19" fmla="*/ 1329070 w 3891516"/>
              <a:gd name="connsiteY19" fmla="*/ 212651 h 385289"/>
              <a:gd name="connsiteX20" fmla="*/ 1392865 w 3891516"/>
              <a:gd name="connsiteY20" fmla="*/ 191386 h 385289"/>
              <a:gd name="connsiteX21" fmla="*/ 1424763 w 3891516"/>
              <a:gd name="connsiteY21" fmla="*/ 180754 h 385289"/>
              <a:gd name="connsiteX22" fmla="*/ 1446028 w 3891516"/>
              <a:gd name="connsiteY22" fmla="*/ 148856 h 385289"/>
              <a:gd name="connsiteX23" fmla="*/ 1594884 w 3891516"/>
              <a:gd name="connsiteY23" fmla="*/ 148856 h 385289"/>
              <a:gd name="connsiteX24" fmla="*/ 1658679 w 3891516"/>
              <a:gd name="connsiteY24" fmla="*/ 170121 h 385289"/>
              <a:gd name="connsiteX25" fmla="*/ 1722475 w 3891516"/>
              <a:gd name="connsiteY25" fmla="*/ 212651 h 385289"/>
              <a:gd name="connsiteX26" fmla="*/ 1796902 w 3891516"/>
              <a:gd name="connsiteY26" fmla="*/ 180754 h 385289"/>
              <a:gd name="connsiteX27" fmla="*/ 1828800 w 3891516"/>
              <a:gd name="connsiteY27" fmla="*/ 116958 h 385289"/>
              <a:gd name="connsiteX28" fmla="*/ 1892595 w 3891516"/>
              <a:gd name="connsiteY28" fmla="*/ 74428 h 385289"/>
              <a:gd name="connsiteX29" fmla="*/ 1956391 w 3891516"/>
              <a:gd name="connsiteY29" fmla="*/ 53163 h 385289"/>
              <a:gd name="connsiteX30" fmla="*/ 2126512 w 3891516"/>
              <a:gd name="connsiteY30" fmla="*/ 85061 h 385289"/>
              <a:gd name="connsiteX31" fmla="*/ 2158409 w 3891516"/>
              <a:gd name="connsiteY31" fmla="*/ 106326 h 385289"/>
              <a:gd name="connsiteX32" fmla="*/ 2222205 w 3891516"/>
              <a:gd name="connsiteY32" fmla="*/ 127591 h 385289"/>
              <a:gd name="connsiteX33" fmla="*/ 2286000 w 3891516"/>
              <a:gd name="connsiteY33" fmla="*/ 159489 h 385289"/>
              <a:gd name="connsiteX34" fmla="*/ 2360428 w 3891516"/>
              <a:gd name="connsiteY34" fmla="*/ 191386 h 385289"/>
              <a:gd name="connsiteX35" fmla="*/ 2519916 w 3891516"/>
              <a:gd name="connsiteY35" fmla="*/ 180754 h 385289"/>
              <a:gd name="connsiteX36" fmla="*/ 2583712 w 3891516"/>
              <a:gd name="connsiteY36" fmla="*/ 159489 h 385289"/>
              <a:gd name="connsiteX37" fmla="*/ 2615609 w 3891516"/>
              <a:gd name="connsiteY37" fmla="*/ 148856 h 385289"/>
              <a:gd name="connsiteX38" fmla="*/ 2636875 w 3891516"/>
              <a:gd name="connsiteY38" fmla="*/ 127591 h 385289"/>
              <a:gd name="connsiteX39" fmla="*/ 2690037 w 3891516"/>
              <a:gd name="connsiteY39" fmla="*/ 116958 h 385289"/>
              <a:gd name="connsiteX40" fmla="*/ 2764465 w 3891516"/>
              <a:gd name="connsiteY40" fmla="*/ 95693 h 385289"/>
              <a:gd name="connsiteX41" fmla="*/ 2966484 w 3891516"/>
              <a:gd name="connsiteY41" fmla="*/ 106326 h 385289"/>
              <a:gd name="connsiteX42" fmla="*/ 3009014 w 3891516"/>
              <a:gd name="connsiteY42" fmla="*/ 116958 h 385289"/>
              <a:gd name="connsiteX43" fmla="*/ 3072809 w 3891516"/>
              <a:gd name="connsiteY43" fmla="*/ 127591 h 385289"/>
              <a:gd name="connsiteX44" fmla="*/ 3125972 w 3891516"/>
              <a:gd name="connsiteY44" fmla="*/ 138223 h 385289"/>
              <a:gd name="connsiteX45" fmla="*/ 3327991 w 3891516"/>
              <a:gd name="connsiteY45" fmla="*/ 148856 h 385289"/>
              <a:gd name="connsiteX46" fmla="*/ 3434316 w 3891516"/>
              <a:gd name="connsiteY46" fmla="*/ 170121 h 385289"/>
              <a:gd name="connsiteX47" fmla="*/ 3604437 w 3891516"/>
              <a:gd name="connsiteY47" fmla="*/ 180754 h 385289"/>
              <a:gd name="connsiteX48" fmla="*/ 3689498 w 3891516"/>
              <a:gd name="connsiteY48" fmla="*/ 191386 h 385289"/>
              <a:gd name="connsiteX49" fmla="*/ 3891516 w 3891516"/>
              <a:gd name="connsiteY49" fmla="*/ 202019 h 385289"/>
              <a:gd name="connsiteX0" fmla="*/ 0 w 3891516"/>
              <a:gd name="connsiteY0" fmla="*/ 382772 h 382772"/>
              <a:gd name="connsiteX1" fmla="*/ 53163 w 3891516"/>
              <a:gd name="connsiteY1" fmla="*/ 340242 h 382772"/>
              <a:gd name="connsiteX2" fmla="*/ 212651 w 3891516"/>
              <a:gd name="connsiteY2" fmla="*/ 265814 h 382772"/>
              <a:gd name="connsiteX3" fmla="*/ 340242 w 3891516"/>
              <a:gd name="connsiteY3" fmla="*/ 276447 h 382772"/>
              <a:gd name="connsiteX4" fmla="*/ 467833 w 3891516"/>
              <a:gd name="connsiteY4" fmla="*/ 340242 h 382772"/>
              <a:gd name="connsiteX5" fmla="*/ 595423 w 3891516"/>
              <a:gd name="connsiteY5" fmla="*/ 382772 h 382772"/>
              <a:gd name="connsiteX6" fmla="*/ 691116 w 3891516"/>
              <a:gd name="connsiteY6" fmla="*/ 329609 h 382772"/>
              <a:gd name="connsiteX7" fmla="*/ 754912 w 3891516"/>
              <a:gd name="connsiteY7" fmla="*/ 202019 h 382772"/>
              <a:gd name="connsiteX8" fmla="*/ 776177 w 3891516"/>
              <a:gd name="connsiteY8" fmla="*/ 170121 h 382772"/>
              <a:gd name="connsiteX9" fmla="*/ 797442 w 3891516"/>
              <a:gd name="connsiteY9" fmla="*/ 95693 h 382772"/>
              <a:gd name="connsiteX10" fmla="*/ 829340 w 3891516"/>
              <a:gd name="connsiteY10" fmla="*/ 21265 h 382772"/>
              <a:gd name="connsiteX11" fmla="*/ 861237 w 3891516"/>
              <a:gd name="connsiteY11" fmla="*/ 0 h 382772"/>
              <a:gd name="connsiteX12" fmla="*/ 956930 w 3891516"/>
              <a:gd name="connsiteY12" fmla="*/ 10633 h 382772"/>
              <a:gd name="connsiteX13" fmla="*/ 988828 w 3891516"/>
              <a:gd name="connsiteY13" fmla="*/ 21265 h 382772"/>
              <a:gd name="connsiteX14" fmla="*/ 1031358 w 3891516"/>
              <a:gd name="connsiteY14" fmla="*/ 85061 h 382772"/>
              <a:gd name="connsiteX15" fmla="*/ 1073889 w 3891516"/>
              <a:gd name="connsiteY15" fmla="*/ 138223 h 382772"/>
              <a:gd name="connsiteX16" fmla="*/ 1095154 w 3891516"/>
              <a:gd name="connsiteY16" fmla="*/ 170121 h 382772"/>
              <a:gd name="connsiteX17" fmla="*/ 1190847 w 3891516"/>
              <a:gd name="connsiteY17" fmla="*/ 223284 h 382772"/>
              <a:gd name="connsiteX18" fmla="*/ 1329070 w 3891516"/>
              <a:gd name="connsiteY18" fmla="*/ 212651 h 382772"/>
              <a:gd name="connsiteX19" fmla="*/ 1392865 w 3891516"/>
              <a:gd name="connsiteY19" fmla="*/ 191386 h 382772"/>
              <a:gd name="connsiteX20" fmla="*/ 1424763 w 3891516"/>
              <a:gd name="connsiteY20" fmla="*/ 180754 h 382772"/>
              <a:gd name="connsiteX21" fmla="*/ 1446028 w 3891516"/>
              <a:gd name="connsiteY21" fmla="*/ 148856 h 382772"/>
              <a:gd name="connsiteX22" fmla="*/ 1594884 w 3891516"/>
              <a:gd name="connsiteY22" fmla="*/ 148856 h 382772"/>
              <a:gd name="connsiteX23" fmla="*/ 1658679 w 3891516"/>
              <a:gd name="connsiteY23" fmla="*/ 170121 h 382772"/>
              <a:gd name="connsiteX24" fmla="*/ 1722475 w 3891516"/>
              <a:gd name="connsiteY24" fmla="*/ 212651 h 382772"/>
              <a:gd name="connsiteX25" fmla="*/ 1796902 w 3891516"/>
              <a:gd name="connsiteY25" fmla="*/ 180754 h 382772"/>
              <a:gd name="connsiteX26" fmla="*/ 1828800 w 3891516"/>
              <a:gd name="connsiteY26" fmla="*/ 116958 h 382772"/>
              <a:gd name="connsiteX27" fmla="*/ 1892595 w 3891516"/>
              <a:gd name="connsiteY27" fmla="*/ 74428 h 382772"/>
              <a:gd name="connsiteX28" fmla="*/ 1956391 w 3891516"/>
              <a:gd name="connsiteY28" fmla="*/ 53163 h 382772"/>
              <a:gd name="connsiteX29" fmla="*/ 2126512 w 3891516"/>
              <a:gd name="connsiteY29" fmla="*/ 85061 h 382772"/>
              <a:gd name="connsiteX30" fmla="*/ 2158409 w 3891516"/>
              <a:gd name="connsiteY30" fmla="*/ 106326 h 382772"/>
              <a:gd name="connsiteX31" fmla="*/ 2222205 w 3891516"/>
              <a:gd name="connsiteY31" fmla="*/ 127591 h 382772"/>
              <a:gd name="connsiteX32" fmla="*/ 2286000 w 3891516"/>
              <a:gd name="connsiteY32" fmla="*/ 159489 h 382772"/>
              <a:gd name="connsiteX33" fmla="*/ 2360428 w 3891516"/>
              <a:gd name="connsiteY33" fmla="*/ 191386 h 382772"/>
              <a:gd name="connsiteX34" fmla="*/ 2519916 w 3891516"/>
              <a:gd name="connsiteY34" fmla="*/ 180754 h 382772"/>
              <a:gd name="connsiteX35" fmla="*/ 2583712 w 3891516"/>
              <a:gd name="connsiteY35" fmla="*/ 159489 h 382772"/>
              <a:gd name="connsiteX36" fmla="*/ 2615609 w 3891516"/>
              <a:gd name="connsiteY36" fmla="*/ 148856 h 382772"/>
              <a:gd name="connsiteX37" fmla="*/ 2636875 w 3891516"/>
              <a:gd name="connsiteY37" fmla="*/ 127591 h 382772"/>
              <a:gd name="connsiteX38" fmla="*/ 2690037 w 3891516"/>
              <a:gd name="connsiteY38" fmla="*/ 116958 h 382772"/>
              <a:gd name="connsiteX39" fmla="*/ 2764465 w 3891516"/>
              <a:gd name="connsiteY39" fmla="*/ 95693 h 382772"/>
              <a:gd name="connsiteX40" fmla="*/ 2966484 w 3891516"/>
              <a:gd name="connsiteY40" fmla="*/ 106326 h 382772"/>
              <a:gd name="connsiteX41" fmla="*/ 3009014 w 3891516"/>
              <a:gd name="connsiteY41" fmla="*/ 116958 h 382772"/>
              <a:gd name="connsiteX42" fmla="*/ 3072809 w 3891516"/>
              <a:gd name="connsiteY42" fmla="*/ 127591 h 382772"/>
              <a:gd name="connsiteX43" fmla="*/ 3125972 w 3891516"/>
              <a:gd name="connsiteY43" fmla="*/ 138223 h 382772"/>
              <a:gd name="connsiteX44" fmla="*/ 3327991 w 3891516"/>
              <a:gd name="connsiteY44" fmla="*/ 148856 h 382772"/>
              <a:gd name="connsiteX45" fmla="*/ 3434316 w 3891516"/>
              <a:gd name="connsiteY45" fmla="*/ 170121 h 382772"/>
              <a:gd name="connsiteX46" fmla="*/ 3604437 w 3891516"/>
              <a:gd name="connsiteY46" fmla="*/ 180754 h 382772"/>
              <a:gd name="connsiteX47" fmla="*/ 3689498 w 3891516"/>
              <a:gd name="connsiteY47" fmla="*/ 191386 h 382772"/>
              <a:gd name="connsiteX48" fmla="*/ 3891516 w 3891516"/>
              <a:gd name="connsiteY48" fmla="*/ 202019 h 382772"/>
              <a:gd name="connsiteX0" fmla="*/ 0 w 3891516"/>
              <a:gd name="connsiteY0" fmla="*/ 382772 h 382772"/>
              <a:gd name="connsiteX1" fmla="*/ 53163 w 3891516"/>
              <a:gd name="connsiteY1" fmla="*/ 340242 h 382772"/>
              <a:gd name="connsiteX2" fmla="*/ 212651 w 3891516"/>
              <a:gd name="connsiteY2" fmla="*/ 265814 h 382772"/>
              <a:gd name="connsiteX3" fmla="*/ 340242 w 3891516"/>
              <a:gd name="connsiteY3" fmla="*/ 276447 h 382772"/>
              <a:gd name="connsiteX4" fmla="*/ 467833 w 3891516"/>
              <a:gd name="connsiteY4" fmla="*/ 340242 h 382772"/>
              <a:gd name="connsiteX5" fmla="*/ 595423 w 3891516"/>
              <a:gd name="connsiteY5" fmla="*/ 382772 h 382772"/>
              <a:gd name="connsiteX6" fmla="*/ 691116 w 3891516"/>
              <a:gd name="connsiteY6" fmla="*/ 329609 h 382772"/>
              <a:gd name="connsiteX7" fmla="*/ 754912 w 3891516"/>
              <a:gd name="connsiteY7" fmla="*/ 202019 h 382772"/>
              <a:gd name="connsiteX8" fmla="*/ 797442 w 3891516"/>
              <a:gd name="connsiteY8" fmla="*/ 95693 h 382772"/>
              <a:gd name="connsiteX9" fmla="*/ 829340 w 3891516"/>
              <a:gd name="connsiteY9" fmla="*/ 21265 h 382772"/>
              <a:gd name="connsiteX10" fmla="*/ 861237 w 3891516"/>
              <a:gd name="connsiteY10" fmla="*/ 0 h 382772"/>
              <a:gd name="connsiteX11" fmla="*/ 956930 w 3891516"/>
              <a:gd name="connsiteY11" fmla="*/ 10633 h 382772"/>
              <a:gd name="connsiteX12" fmla="*/ 988828 w 3891516"/>
              <a:gd name="connsiteY12" fmla="*/ 21265 h 382772"/>
              <a:gd name="connsiteX13" fmla="*/ 1031358 w 3891516"/>
              <a:gd name="connsiteY13" fmla="*/ 85061 h 382772"/>
              <a:gd name="connsiteX14" fmla="*/ 1073889 w 3891516"/>
              <a:gd name="connsiteY14" fmla="*/ 138223 h 382772"/>
              <a:gd name="connsiteX15" fmla="*/ 1095154 w 3891516"/>
              <a:gd name="connsiteY15" fmla="*/ 170121 h 382772"/>
              <a:gd name="connsiteX16" fmla="*/ 1190847 w 3891516"/>
              <a:gd name="connsiteY16" fmla="*/ 223284 h 382772"/>
              <a:gd name="connsiteX17" fmla="*/ 1329070 w 3891516"/>
              <a:gd name="connsiteY17" fmla="*/ 212651 h 382772"/>
              <a:gd name="connsiteX18" fmla="*/ 1392865 w 3891516"/>
              <a:gd name="connsiteY18" fmla="*/ 191386 h 382772"/>
              <a:gd name="connsiteX19" fmla="*/ 1424763 w 3891516"/>
              <a:gd name="connsiteY19" fmla="*/ 180754 h 382772"/>
              <a:gd name="connsiteX20" fmla="*/ 1446028 w 3891516"/>
              <a:gd name="connsiteY20" fmla="*/ 148856 h 382772"/>
              <a:gd name="connsiteX21" fmla="*/ 1594884 w 3891516"/>
              <a:gd name="connsiteY21" fmla="*/ 148856 h 382772"/>
              <a:gd name="connsiteX22" fmla="*/ 1658679 w 3891516"/>
              <a:gd name="connsiteY22" fmla="*/ 170121 h 382772"/>
              <a:gd name="connsiteX23" fmla="*/ 1722475 w 3891516"/>
              <a:gd name="connsiteY23" fmla="*/ 212651 h 382772"/>
              <a:gd name="connsiteX24" fmla="*/ 1796902 w 3891516"/>
              <a:gd name="connsiteY24" fmla="*/ 180754 h 382772"/>
              <a:gd name="connsiteX25" fmla="*/ 1828800 w 3891516"/>
              <a:gd name="connsiteY25" fmla="*/ 116958 h 382772"/>
              <a:gd name="connsiteX26" fmla="*/ 1892595 w 3891516"/>
              <a:gd name="connsiteY26" fmla="*/ 74428 h 382772"/>
              <a:gd name="connsiteX27" fmla="*/ 1956391 w 3891516"/>
              <a:gd name="connsiteY27" fmla="*/ 53163 h 382772"/>
              <a:gd name="connsiteX28" fmla="*/ 2126512 w 3891516"/>
              <a:gd name="connsiteY28" fmla="*/ 85061 h 382772"/>
              <a:gd name="connsiteX29" fmla="*/ 2158409 w 3891516"/>
              <a:gd name="connsiteY29" fmla="*/ 106326 h 382772"/>
              <a:gd name="connsiteX30" fmla="*/ 2222205 w 3891516"/>
              <a:gd name="connsiteY30" fmla="*/ 127591 h 382772"/>
              <a:gd name="connsiteX31" fmla="*/ 2286000 w 3891516"/>
              <a:gd name="connsiteY31" fmla="*/ 159489 h 382772"/>
              <a:gd name="connsiteX32" fmla="*/ 2360428 w 3891516"/>
              <a:gd name="connsiteY32" fmla="*/ 191386 h 382772"/>
              <a:gd name="connsiteX33" fmla="*/ 2519916 w 3891516"/>
              <a:gd name="connsiteY33" fmla="*/ 180754 h 382772"/>
              <a:gd name="connsiteX34" fmla="*/ 2583712 w 3891516"/>
              <a:gd name="connsiteY34" fmla="*/ 159489 h 382772"/>
              <a:gd name="connsiteX35" fmla="*/ 2615609 w 3891516"/>
              <a:gd name="connsiteY35" fmla="*/ 148856 h 382772"/>
              <a:gd name="connsiteX36" fmla="*/ 2636875 w 3891516"/>
              <a:gd name="connsiteY36" fmla="*/ 127591 h 382772"/>
              <a:gd name="connsiteX37" fmla="*/ 2690037 w 3891516"/>
              <a:gd name="connsiteY37" fmla="*/ 116958 h 382772"/>
              <a:gd name="connsiteX38" fmla="*/ 2764465 w 3891516"/>
              <a:gd name="connsiteY38" fmla="*/ 95693 h 382772"/>
              <a:gd name="connsiteX39" fmla="*/ 2966484 w 3891516"/>
              <a:gd name="connsiteY39" fmla="*/ 106326 h 382772"/>
              <a:gd name="connsiteX40" fmla="*/ 3009014 w 3891516"/>
              <a:gd name="connsiteY40" fmla="*/ 116958 h 382772"/>
              <a:gd name="connsiteX41" fmla="*/ 3072809 w 3891516"/>
              <a:gd name="connsiteY41" fmla="*/ 127591 h 382772"/>
              <a:gd name="connsiteX42" fmla="*/ 3125972 w 3891516"/>
              <a:gd name="connsiteY42" fmla="*/ 138223 h 382772"/>
              <a:gd name="connsiteX43" fmla="*/ 3327991 w 3891516"/>
              <a:gd name="connsiteY43" fmla="*/ 148856 h 382772"/>
              <a:gd name="connsiteX44" fmla="*/ 3434316 w 3891516"/>
              <a:gd name="connsiteY44" fmla="*/ 170121 h 382772"/>
              <a:gd name="connsiteX45" fmla="*/ 3604437 w 3891516"/>
              <a:gd name="connsiteY45" fmla="*/ 180754 h 382772"/>
              <a:gd name="connsiteX46" fmla="*/ 3689498 w 3891516"/>
              <a:gd name="connsiteY46" fmla="*/ 191386 h 382772"/>
              <a:gd name="connsiteX47" fmla="*/ 3891516 w 3891516"/>
              <a:gd name="connsiteY47" fmla="*/ 202019 h 382772"/>
              <a:gd name="connsiteX0" fmla="*/ 0 w 3891516"/>
              <a:gd name="connsiteY0" fmla="*/ 375684 h 375684"/>
              <a:gd name="connsiteX1" fmla="*/ 53163 w 3891516"/>
              <a:gd name="connsiteY1" fmla="*/ 333154 h 375684"/>
              <a:gd name="connsiteX2" fmla="*/ 212651 w 3891516"/>
              <a:gd name="connsiteY2" fmla="*/ 258726 h 375684"/>
              <a:gd name="connsiteX3" fmla="*/ 340242 w 3891516"/>
              <a:gd name="connsiteY3" fmla="*/ 269359 h 375684"/>
              <a:gd name="connsiteX4" fmla="*/ 467833 w 3891516"/>
              <a:gd name="connsiteY4" fmla="*/ 333154 h 375684"/>
              <a:gd name="connsiteX5" fmla="*/ 595423 w 3891516"/>
              <a:gd name="connsiteY5" fmla="*/ 375684 h 375684"/>
              <a:gd name="connsiteX6" fmla="*/ 691116 w 3891516"/>
              <a:gd name="connsiteY6" fmla="*/ 322521 h 375684"/>
              <a:gd name="connsiteX7" fmla="*/ 754912 w 3891516"/>
              <a:gd name="connsiteY7" fmla="*/ 194931 h 375684"/>
              <a:gd name="connsiteX8" fmla="*/ 797442 w 3891516"/>
              <a:gd name="connsiteY8" fmla="*/ 88605 h 375684"/>
              <a:gd name="connsiteX9" fmla="*/ 829340 w 3891516"/>
              <a:gd name="connsiteY9" fmla="*/ 14177 h 375684"/>
              <a:gd name="connsiteX10" fmla="*/ 956930 w 3891516"/>
              <a:gd name="connsiteY10" fmla="*/ 3545 h 375684"/>
              <a:gd name="connsiteX11" fmla="*/ 988828 w 3891516"/>
              <a:gd name="connsiteY11" fmla="*/ 14177 h 375684"/>
              <a:gd name="connsiteX12" fmla="*/ 1031358 w 3891516"/>
              <a:gd name="connsiteY12" fmla="*/ 77973 h 375684"/>
              <a:gd name="connsiteX13" fmla="*/ 1073889 w 3891516"/>
              <a:gd name="connsiteY13" fmla="*/ 131135 h 375684"/>
              <a:gd name="connsiteX14" fmla="*/ 1095154 w 3891516"/>
              <a:gd name="connsiteY14" fmla="*/ 163033 h 375684"/>
              <a:gd name="connsiteX15" fmla="*/ 1190847 w 3891516"/>
              <a:gd name="connsiteY15" fmla="*/ 216196 h 375684"/>
              <a:gd name="connsiteX16" fmla="*/ 1329070 w 3891516"/>
              <a:gd name="connsiteY16" fmla="*/ 205563 h 375684"/>
              <a:gd name="connsiteX17" fmla="*/ 1392865 w 3891516"/>
              <a:gd name="connsiteY17" fmla="*/ 184298 h 375684"/>
              <a:gd name="connsiteX18" fmla="*/ 1424763 w 3891516"/>
              <a:gd name="connsiteY18" fmla="*/ 173666 h 375684"/>
              <a:gd name="connsiteX19" fmla="*/ 1446028 w 3891516"/>
              <a:gd name="connsiteY19" fmla="*/ 141768 h 375684"/>
              <a:gd name="connsiteX20" fmla="*/ 1594884 w 3891516"/>
              <a:gd name="connsiteY20" fmla="*/ 141768 h 375684"/>
              <a:gd name="connsiteX21" fmla="*/ 1658679 w 3891516"/>
              <a:gd name="connsiteY21" fmla="*/ 163033 h 375684"/>
              <a:gd name="connsiteX22" fmla="*/ 1722475 w 3891516"/>
              <a:gd name="connsiteY22" fmla="*/ 205563 h 375684"/>
              <a:gd name="connsiteX23" fmla="*/ 1796902 w 3891516"/>
              <a:gd name="connsiteY23" fmla="*/ 173666 h 375684"/>
              <a:gd name="connsiteX24" fmla="*/ 1828800 w 3891516"/>
              <a:gd name="connsiteY24" fmla="*/ 109870 h 375684"/>
              <a:gd name="connsiteX25" fmla="*/ 1892595 w 3891516"/>
              <a:gd name="connsiteY25" fmla="*/ 67340 h 375684"/>
              <a:gd name="connsiteX26" fmla="*/ 1956391 w 3891516"/>
              <a:gd name="connsiteY26" fmla="*/ 46075 h 375684"/>
              <a:gd name="connsiteX27" fmla="*/ 2126512 w 3891516"/>
              <a:gd name="connsiteY27" fmla="*/ 77973 h 375684"/>
              <a:gd name="connsiteX28" fmla="*/ 2158409 w 3891516"/>
              <a:gd name="connsiteY28" fmla="*/ 99238 h 375684"/>
              <a:gd name="connsiteX29" fmla="*/ 2222205 w 3891516"/>
              <a:gd name="connsiteY29" fmla="*/ 120503 h 375684"/>
              <a:gd name="connsiteX30" fmla="*/ 2286000 w 3891516"/>
              <a:gd name="connsiteY30" fmla="*/ 152401 h 375684"/>
              <a:gd name="connsiteX31" fmla="*/ 2360428 w 3891516"/>
              <a:gd name="connsiteY31" fmla="*/ 184298 h 375684"/>
              <a:gd name="connsiteX32" fmla="*/ 2519916 w 3891516"/>
              <a:gd name="connsiteY32" fmla="*/ 173666 h 375684"/>
              <a:gd name="connsiteX33" fmla="*/ 2583712 w 3891516"/>
              <a:gd name="connsiteY33" fmla="*/ 152401 h 375684"/>
              <a:gd name="connsiteX34" fmla="*/ 2615609 w 3891516"/>
              <a:gd name="connsiteY34" fmla="*/ 141768 h 375684"/>
              <a:gd name="connsiteX35" fmla="*/ 2636875 w 3891516"/>
              <a:gd name="connsiteY35" fmla="*/ 120503 h 375684"/>
              <a:gd name="connsiteX36" fmla="*/ 2690037 w 3891516"/>
              <a:gd name="connsiteY36" fmla="*/ 109870 h 375684"/>
              <a:gd name="connsiteX37" fmla="*/ 2764465 w 3891516"/>
              <a:gd name="connsiteY37" fmla="*/ 88605 h 375684"/>
              <a:gd name="connsiteX38" fmla="*/ 2966484 w 3891516"/>
              <a:gd name="connsiteY38" fmla="*/ 99238 h 375684"/>
              <a:gd name="connsiteX39" fmla="*/ 3009014 w 3891516"/>
              <a:gd name="connsiteY39" fmla="*/ 109870 h 375684"/>
              <a:gd name="connsiteX40" fmla="*/ 3072809 w 3891516"/>
              <a:gd name="connsiteY40" fmla="*/ 120503 h 375684"/>
              <a:gd name="connsiteX41" fmla="*/ 3125972 w 3891516"/>
              <a:gd name="connsiteY41" fmla="*/ 131135 h 375684"/>
              <a:gd name="connsiteX42" fmla="*/ 3327991 w 3891516"/>
              <a:gd name="connsiteY42" fmla="*/ 141768 h 375684"/>
              <a:gd name="connsiteX43" fmla="*/ 3434316 w 3891516"/>
              <a:gd name="connsiteY43" fmla="*/ 163033 h 375684"/>
              <a:gd name="connsiteX44" fmla="*/ 3604437 w 3891516"/>
              <a:gd name="connsiteY44" fmla="*/ 173666 h 375684"/>
              <a:gd name="connsiteX45" fmla="*/ 3689498 w 3891516"/>
              <a:gd name="connsiteY45" fmla="*/ 184298 h 375684"/>
              <a:gd name="connsiteX46" fmla="*/ 3891516 w 3891516"/>
              <a:gd name="connsiteY46" fmla="*/ 194931 h 375684"/>
              <a:gd name="connsiteX0" fmla="*/ 0 w 3891516"/>
              <a:gd name="connsiteY0" fmla="*/ 373912 h 373912"/>
              <a:gd name="connsiteX1" fmla="*/ 53163 w 3891516"/>
              <a:gd name="connsiteY1" fmla="*/ 331382 h 373912"/>
              <a:gd name="connsiteX2" fmla="*/ 212651 w 3891516"/>
              <a:gd name="connsiteY2" fmla="*/ 256954 h 373912"/>
              <a:gd name="connsiteX3" fmla="*/ 340242 w 3891516"/>
              <a:gd name="connsiteY3" fmla="*/ 267587 h 373912"/>
              <a:gd name="connsiteX4" fmla="*/ 467833 w 3891516"/>
              <a:gd name="connsiteY4" fmla="*/ 331382 h 373912"/>
              <a:gd name="connsiteX5" fmla="*/ 595423 w 3891516"/>
              <a:gd name="connsiteY5" fmla="*/ 373912 h 373912"/>
              <a:gd name="connsiteX6" fmla="*/ 691116 w 3891516"/>
              <a:gd name="connsiteY6" fmla="*/ 320749 h 373912"/>
              <a:gd name="connsiteX7" fmla="*/ 754912 w 3891516"/>
              <a:gd name="connsiteY7" fmla="*/ 193159 h 373912"/>
              <a:gd name="connsiteX8" fmla="*/ 797442 w 3891516"/>
              <a:gd name="connsiteY8" fmla="*/ 86833 h 373912"/>
              <a:gd name="connsiteX9" fmla="*/ 829340 w 3891516"/>
              <a:gd name="connsiteY9" fmla="*/ 12405 h 373912"/>
              <a:gd name="connsiteX10" fmla="*/ 988828 w 3891516"/>
              <a:gd name="connsiteY10" fmla="*/ 12405 h 373912"/>
              <a:gd name="connsiteX11" fmla="*/ 1031358 w 3891516"/>
              <a:gd name="connsiteY11" fmla="*/ 76201 h 373912"/>
              <a:gd name="connsiteX12" fmla="*/ 1073889 w 3891516"/>
              <a:gd name="connsiteY12" fmla="*/ 129363 h 373912"/>
              <a:gd name="connsiteX13" fmla="*/ 1095154 w 3891516"/>
              <a:gd name="connsiteY13" fmla="*/ 161261 h 373912"/>
              <a:gd name="connsiteX14" fmla="*/ 1190847 w 3891516"/>
              <a:gd name="connsiteY14" fmla="*/ 214424 h 373912"/>
              <a:gd name="connsiteX15" fmla="*/ 1329070 w 3891516"/>
              <a:gd name="connsiteY15" fmla="*/ 203791 h 373912"/>
              <a:gd name="connsiteX16" fmla="*/ 1392865 w 3891516"/>
              <a:gd name="connsiteY16" fmla="*/ 182526 h 373912"/>
              <a:gd name="connsiteX17" fmla="*/ 1424763 w 3891516"/>
              <a:gd name="connsiteY17" fmla="*/ 171894 h 373912"/>
              <a:gd name="connsiteX18" fmla="*/ 1446028 w 3891516"/>
              <a:gd name="connsiteY18" fmla="*/ 139996 h 373912"/>
              <a:gd name="connsiteX19" fmla="*/ 1594884 w 3891516"/>
              <a:gd name="connsiteY19" fmla="*/ 139996 h 373912"/>
              <a:gd name="connsiteX20" fmla="*/ 1658679 w 3891516"/>
              <a:gd name="connsiteY20" fmla="*/ 161261 h 373912"/>
              <a:gd name="connsiteX21" fmla="*/ 1722475 w 3891516"/>
              <a:gd name="connsiteY21" fmla="*/ 203791 h 373912"/>
              <a:gd name="connsiteX22" fmla="*/ 1796902 w 3891516"/>
              <a:gd name="connsiteY22" fmla="*/ 171894 h 373912"/>
              <a:gd name="connsiteX23" fmla="*/ 1828800 w 3891516"/>
              <a:gd name="connsiteY23" fmla="*/ 108098 h 373912"/>
              <a:gd name="connsiteX24" fmla="*/ 1892595 w 3891516"/>
              <a:gd name="connsiteY24" fmla="*/ 65568 h 373912"/>
              <a:gd name="connsiteX25" fmla="*/ 1956391 w 3891516"/>
              <a:gd name="connsiteY25" fmla="*/ 44303 h 373912"/>
              <a:gd name="connsiteX26" fmla="*/ 2126512 w 3891516"/>
              <a:gd name="connsiteY26" fmla="*/ 76201 h 373912"/>
              <a:gd name="connsiteX27" fmla="*/ 2158409 w 3891516"/>
              <a:gd name="connsiteY27" fmla="*/ 97466 h 373912"/>
              <a:gd name="connsiteX28" fmla="*/ 2222205 w 3891516"/>
              <a:gd name="connsiteY28" fmla="*/ 118731 h 373912"/>
              <a:gd name="connsiteX29" fmla="*/ 2286000 w 3891516"/>
              <a:gd name="connsiteY29" fmla="*/ 150629 h 373912"/>
              <a:gd name="connsiteX30" fmla="*/ 2360428 w 3891516"/>
              <a:gd name="connsiteY30" fmla="*/ 182526 h 373912"/>
              <a:gd name="connsiteX31" fmla="*/ 2519916 w 3891516"/>
              <a:gd name="connsiteY31" fmla="*/ 171894 h 373912"/>
              <a:gd name="connsiteX32" fmla="*/ 2583712 w 3891516"/>
              <a:gd name="connsiteY32" fmla="*/ 150629 h 373912"/>
              <a:gd name="connsiteX33" fmla="*/ 2615609 w 3891516"/>
              <a:gd name="connsiteY33" fmla="*/ 139996 h 373912"/>
              <a:gd name="connsiteX34" fmla="*/ 2636875 w 3891516"/>
              <a:gd name="connsiteY34" fmla="*/ 118731 h 373912"/>
              <a:gd name="connsiteX35" fmla="*/ 2690037 w 3891516"/>
              <a:gd name="connsiteY35" fmla="*/ 108098 h 373912"/>
              <a:gd name="connsiteX36" fmla="*/ 2764465 w 3891516"/>
              <a:gd name="connsiteY36" fmla="*/ 86833 h 373912"/>
              <a:gd name="connsiteX37" fmla="*/ 2966484 w 3891516"/>
              <a:gd name="connsiteY37" fmla="*/ 97466 h 373912"/>
              <a:gd name="connsiteX38" fmla="*/ 3009014 w 3891516"/>
              <a:gd name="connsiteY38" fmla="*/ 108098 h 373912"/>
              <a:gd name="connsiteX39" fmla="*/ 3072809 w 3891516"/>
              <a:gd name="connsiteY39" fmla="*/ 118731 h 373912"/>
              <a:gd name="connsiteX40" fmla="*/ 3125972 w 3891516"/>
              <a:gd name="connsiteY40" fmla="*/ 129363 h 373912"/>
              <a:gd name="connsiteX41" fmla="*/ 3327991 w 3891516"/>
              <a:gd name="connsiteY41" fmla="*/ 139996 h 373912"/>
              <a:gd name="connsiteX42" fmla="*/ 3434316 w 3891516"/>
              <a:gd name="connsiteY42" fmla="*/ 161261 h 373912"/>
              <a:gd name="connsiteX43" fmla="*/ 3604437 w 3891516"/>
              <a:gd name="connsiteY43" fmla="*/ 171894 h 373912"/>
              <a:gd name="connsiteX44" fmla="*/ 3689498 w 3891516"/>
              <a:gd name="connsiteY44" fmla="*/ 182526 h 373912"/>
              <a:gd name="connsiteX45" fmla="*/ 3891516 w 3891516"/>
              <a:gd name="connsiteY45" fmla="*/ 193159 h 373912"/>
              <a:gd name="connsiteX0" fmla="*/ 0 w 3891516"/>
              <a:gd name="connsiteY0" fmla="*/ 363279 h 363279"/>
              <a:gd name="connsiteX1" fmla="*/ 53163 w 3891516"/>
              <a:gd name="connsiteY1" fmla="*/ 320749 h 363279"/>
              <a:gd name="connsiteX2" fmla="*/ 212651 w 3891516"/>
              <a:gd name="connsiteY2" fmla="*/ 246321 h 363279"/>
              <a:gd name="connsiteX3" fmla="*/ 340242 w 3891516"/>
              <a:gd name="connsiteY3" fmla="*/ 256954 h 363279"/>
              <a:gd name="connsiteX4" fmla="*/ 467833 w 3891516"/>
              <a:gd name="connsiteY4" fmla="*/ 320749 h 363279"/>
              <a:gd name="connsiteX5" fmla="*/ 595423 w 3891516"/>
              <a:gd name="connsiteY5" fmla="*/ 363279 h 363279"/>
              <a:gd name="connsiteX6" fmla="*/ 691116 w 3891516"/>
              <a:gd name="connsiteY6" fmla="*/ 310116 h 363279"/>
              <a:gd name="connsiteX7" fmla="*/ 754912 w 3891516"/>
              <a:gd name="connsiteY7" fmla="*/ 182526 h 363279"/>
              <a:gd name="connsiteX8" fmla="*/ 797442 w 3891516"/>
              <a:gd name="connsiteY8" fmla="*/ 76200 h 363279"/>
              <a:gd name="connsiteX9" fmla="*/ 829340 w 3891516"/>
              <a:gd name="connsiteY9" fmla="*/ 1772 h 363279"/>
              <a:gd name="connsiteX10" fmla="*/ 1031358 w 3891516"/>
              <a:gd name="connsiteY10" fmla="*/ 65568 h 363279"/>
              <a:gd name="connsiteX11" fmla="*/ 1073889 w 3891516"/>
              <a:gd name="connsiteY11" fmla="*/ 118730 h 363279"/>
              <a:gd name="connsiteX12" fmla="*/ 1095154 w 3891516"/>
              <a:gd name="connsiteY12" fmla="*/ 150628 h 363279"/>
              <a:gd name="connsiteX13" fmla="*/ 1190847 w 3891516"/>
              <a:gd name="connsiteY13" fmla="*/ 203791 h 363279"/>
              <a:gd name="connsiteX14" fmla="*/ 1329070 w 3891516"/>
              <a:gd name="connsiteY14" fmla="*/ 193158 h 363279"/>
              <a:gd name="connsiteX15" fmla="*/ 1392865 w 3891516"/>
              <a:gd name="connsiteY15" fmla="*/ 171893 h 363279"/>
              <a:gd name="connsiteX16" fmla="*/ 1424763 w 3891516"/>
              <a:gd name="connsiteY16" fmla="*/ 161261 h 363279"/>
              <a:gd name="connsiteX17" fmla="*/ 1446028 w 3891516"/>
              <a:gd name="connsiteY17" fmla="*/ 129363 h 363279"/>
              <a:gd name="connsiteX18" fmla="*/ 1594884 w 3891516"/>
              <a:gd name="connsiteY18" fmla="*/ 129363 h 363279"/>
              <a:gd name="connsiteX19" fmla="*/ 1658679 w 3891516"/>
              <a:gd name="connsiteY19" fmla="*/ 150628 h 363279"/>
              <a:gd name="connsiteX20" fmla="*/ 1722475 w 3891516"/>
              <a:gd name="connsiteY20" fmla="*/ 193158 h 363279"/>
              <a:gd name="connsiteX21" fmla="*/ 1796902 w 3891516"/>
              <a:gd name="connsiteY21" fmla="*/ 161261 h 363279"/>
              <a:gd name="connsiteX22" fmla="*/ 1828800 w 3891516"/>
              <a:gd name="connsiteY22" fmla="*/ 97465 h 363279"/>
              <a:gd name="connsiteX23" fmla="*/ 1892595 w 3891516"/>
              <a:gd name="connsiteY23" fmla="*/ 54935 h 363279"/>
              <a:gd name="connsiteX24" fmla="*/ 1956391 w 3891516"/>
              <a:gd name="connsiteY24" fmla="*/ 33670 h 363279"/>
              <a:gd name="connsiteX25" fmla="*/ 2126512 w 3891516"/>
              <a:gd name="connsiteY25" fmla="*/ 65568 h 363279"/>
              <a:gd name="connsiteX26" fmla="*/ 2158409 w 3891516"/>
              <a:gd name="connsiteY26" fmla="*/ 86833 h 363279"/>
              <a:gd name="connsiteX27" fmla="*/ 2222205 w 3891516"/>
              <a:gd name="connsiteY27" fmla="*/ 108098 h 363279"/>
              <a:gd name="connsiteX28" fmla="*/ 2286000 w 3891516"/>
              <a:gd name="connsiteY28" fmla="*/ 139996 h 363279"/>
              <a:gd name="connsiteX29" fmla="*/ 2360428 w 3891516"/>
              <a:gd name="connsiteY29" fmla="*/ 171893 h 363279"/>
              <a:gd name="connsiteX30" fmla="*/ 2519916 w 3891516"/>
              <a:gd name="connsiteY30" fmla="*/ 161261 h 363279"/>
              <a:gd name="connsiteX31" fmla="*/ 2583712 w 3891516"/>
              <a:gd name="connsiteY31" fmla="*/ 139996 h 363279"/>
              <a:gd name="connsiteX32" fmla="*/ 2615609 w 3891516"/>
              <a:gd name="connsiteY32" fmla="*/ 129363 h 363279"/>
              <a:gd name="connsiteX33" fmla="*/ 2636875 w 3891516"/>
              <a:gd name="connsiteY33" fmla="*/ 108098 h 363279"/>
              <a:gd name="connsiteX34" fmla="*/ 2690037 w 3891516"/>
              <a:gd name="connsiteY34" fmla="*/ 97465 h 363279"/>
              <a:gd name="connsiteX35" fmla="*/ 2764465 w 3891516"/>
              <a:gd name="connsiteY35" fmla="*/ 76200 h 363279"/>
              <a:gd name="connsiteX36" fmla="*/ 2966484 w 3891516"/>
              <a:gd name="connsiteY36" fmla="*/ 86833 h 363279"/>
              <a:gd name="connsiteX37" fmla="*/ 3009014 w 3891516"/>
              <a:gd name="connsiteY37" fmla="*/ 97465 h 363279"/>
              <a:gd name="connsiteX38" fmla="*/ 3072809 w 3891516"/>
              <a:gd name="connsiteY38" fmla="*/ 108098 h 363279"/>
              <a:gd name="connsiteX39" fmla="*/ 3125972 w 3891516"/>
              <a:gd name="connsiteY39" fmla="*/ 118730 h 363279"/>
              <a:gd name="connsiteX40" fmla="*/ 3327991 w 3891516"/>
              <a:gd name="connsiteY40" fmla="*/ 129363 h 363279"/>
              <a:gd name="connsiteX41" fmla="*/ 3434316 w 3891516"/>
              <a:gd name="connsiteY41" fmla="*/ 150628 h 363279"/>
              <a:gd name="connsiteX42" fmla="*/ 3604437 w 3891516"/>
              <a:gd name="connsiteY42" fmla="*/ 161261 h 363279"/>
              <a:gd name="connsiteX43" fmla="*/ 3689498 w 3891516"/>
              <a:gd name="connsiteY43" fmla="*/ 171893 h 363279"/>
              <a:gd name="connsiteX44" fmla="*/ 3891516 w 3891516"/>
              <a:gd name="connsiteY44" fmla="*/ 182526 h 363279"/>
              <a:gd name="connsiteX0" fmla="*/ 0 w 3891516"/>
              <a:gd name="connsiteY0" fmla="*/ 363279 h 363279"/>
              <a:gd name="connsiteX1" fmla="*/ 53163 w 3891516"/>
              <a:gd name="connsiteY1" fmla="*/ 320749 h 363279"/>
              <a:gd name="connsiteX2" fmla="*/ 212651 w 3891516"/>
              <a:gd name="connsiteY2" fmla="*/ 246321 h 363279"/>
              <a:gd name="connsiteX3" fmla="*/ 340242 w 3891516"/>
              <a:gd name="connsiteY3" fmla="*/ 256954 h 363279"/>
              <a:gd name="connsiteX4" fmla="*/ 467833 w 3891516"/>
              <a:gd name="connsiteY4" fmla="*/ 320749 h 363279"/>
              <a:gd name="connsiteX5" fmla="*/ 595423 w 3891516"/>
              <a:gd name="connsiteY5" fmla="*/ 363279 h 363279"/>
              <a:gd name="connsiteX6" fmla="*/ 691116 w 3891516"/>
              <a:gd name="connsiteY6" fmla="*/ 310116 h 363279"/>
              <a:gd name="connsiteX7" fmla="*/ 754912 w 3891516"/>
              <a:gd name="connsiteY7" fmla="*/ 182526 h 363279"/>
              <a:gd name="connsiteX8" fmla="*/ 797442 w 3891516"/>
              <a:gd name="connsiteY8" fmla="*/ 76200 h 363279"/>
              <a:gd name="connsiteX9" fmla="*/ 829340 w 3891516"/>
              <a:gd name="connsiteY9" fmla="*/ 1772 h 363279"/>
              <a:gd name="connsiteX10" fmla="*/ 1031358 w 3891516"/>
              <a:gd name="connsiteY10" fmla="*/ 65568 h 363279"/>
              <a:gd name="connsiteX11" fmla="*/ 1095154 w 3891516"/>
              <a:gd name="connsiteY11" fmla="*/ 150628 h 363279"/>
              <a:gd name="connsiteX12" fmla="*/ 1190847 w 3891516"/>
              <a:gd name="connsiteY12" fmla="*/ 203791 h 363279"/>
              <a:gd name="connsiteX13" fmla="*/ 1329070 w 3891516"/>
              <a:gd name="connsiteY13" fmla="*/ 193158 h 363279"/>
              <a:gd name="connsiteX14" fmla="*/ 1392865 w 3891516"/>
              <a:gd name="connsiteY14" fmla="*/ 171893 h 363279"/>
              <a:gd name="connsiteX15" fmla="*/ 1424763 w 3891516"/>
              <a:gd name="connsiteY15" fmla="*/ 161261 h 363279"/>
              <a:gd name="connsiteX16" fmla="*/ 1446028 w 3891516"/>
              <a:gd name="connsiteY16" fmla="*/ 129363 h 363279"/>
              <a:gd name="connsiteX17" fmla="*/ 1594884 w 3891516"/>
              <a:gd name="connsiteY17" fmla="*/ 129363 h 363279"/>
              <a:gd name="connsiteX18" fmla="*/ 1658679 w 3891516"/>
              <a:gd name="connsiteY18" fmla="*/ 150628 h 363279"/>
              <a:gd name="connsiteX19" fmla="*/ 1722475 w 3891516"/>
              <a:gd name="connsiteY19" fmla="*/ 193158 h 363279"/>
              <a:gd name="connsiteX20" fmla="*/ 1796902 w 3891516"/>
              <a:gd name="connsiteY20" fmla="*/ 161261 h 363279"/>
              <a:gd name="connsiteX21" fmla="*/ 1828800 w 3891516"/>
              <a:gd name="connsiteY21" fmla="*/ 97465 h 363279"/>
              <a:gd name="connsiteX22" fmla="*/ 1892595 w 3891516"/>
              <a:gd name="connsiteY22" fmla="*/ 54935 h 363279"/>
              <a:gd name="connsiteX23" fmla="*/ 1956391 w 3891516"/>
              <a:gd name="connsiteY23" fmla="*/ 33670 h 363279"/>
              <a:gd name="connsiteX24" fmla="*/ 2126512 w 3891516"/>
              <a:gd name="connsiteY24" fmla="*/ 65568 h 363279"/>
              <a:gd name="connsiteX25" fmla="*/ 2158409 w 3891516"/>
              <a:gd name="connsiteY25" fmla="*/ 86833 h 363279"/>
              <a:gd name="connsiteX26" fmla="*/ 2222205 w 3891516"/>
              <a:gd name="connsiteY26" fmla="*/ 108098 h 363279"/>
              <a:gd name="connsiteX27" fmla="*/ 2286000 w 3891516"/>
              <a:gd name="connsiteY27" fmla="*/ 139996 h 363279"/>
              <a:gd name="connsiteX28" fmla="*/ 2360428 w 3891516"/>
              <a:gd name="connsiteY28" fmla="*/ 171893 h 363279"/>
              <a:gd name="connsiteX29" fmla="*/ 2519916 w 3891516"/>
              <a:gd name="connsiteY29" fmla="*/ 161261 h 363279"/>
              <a:gd name="connsiteX30" fmla="*/ 2583712 w 3891516"/>
              <a:gd name="connsiteY30" fmla="*/ 139996 h 363279"/>
              <a:gd name="connsiteX31" fmla="*/ 2615609 w 3891516"/>
              <a:gd name="connsiteY31" fmla="*/ 129363 h 363279"/>
              <a:gd name="connsiteX32" fmla="*/ 2636875 w 3891516"/>
              <a:gd name="connsiteY32" fmla="*/ 108098 h 363279"/>
              <a:gd name="connsiteX33" fmla="*/ 2690037 w 3891516"/>
              <a:gd name="connsiteY33" fmla="*/ 97465 h 363279"/>
              <a:gd name="connsiteX34" fmla="*/ 2764465 w 3891516"/>
              <a:gd name="connsiteY34" fmla="*/ 76200 h 363279"/>
              <a:gd name="connsiteX35" fmla="*/ 2966484 w 3891516"/>
              <a:gd name="connsiteY35" fmla="*/ 86833 h 363279"/>
              <a:gd name="connsiteX36" fmla="*/ 3009014 w 3891516"/>
              <a:gd name="connsiteY36" fmla="*/ 97465 h 363279"/>
              <a:gd name="connsiteX37" fmla="*/ 3072809 w 3891516"/>
              <a:gd name="connsiteY37" fmla="*/ 108098 h 363279"/>
              <a:gd name="connsiteX38" fmla="*/ 3125972 w 3891516"/>
              <a:gd name="connsiteY38" fmla="*/ 118730 h 363279"/>
              <a:gd name="connsiteX39" fmla="*/ 3327991 w 3891516"/>
              <a:gd name="connsiteY39" fmla="*/ 129363 h 363279"/>
              <a:gd name="connsiteX40" fmla="*/ 3434316 w 3891516"/>
              <a:gd name="connsiteY40" fmla="*/ 150628 h 363279"/>
              <a:gd name="connsiteX41" fmla="*/ 3604437 w 3891516"/>
              <a:gd name="connsiteY41" fmla="*/ 161261 h 363279"/>
              <a:gd name="connsiteX42" fmla="*/ 3689498 w 3891516"/>
              <a:gd name="connsiteY42" fmla="*/ 171893 h 363279"/>
              <a:gd name="connsiteX43" fmla="*/ 3891516 w 3891516"/>
              <a:gd name="connsiteY43" fmla="*/ 182526 h 363279"/>
              <a:gd name="connsiteX0" fmla="*/ 0 w 3891516"/>
              <a:gd name="connsiteY0" fmla="*/ 363279 h 363279"/>
              <a:gd name="connsiteX1" fmla="*/ 53163 w 3891516"/>
              <a:gd name="connsiteY1" fmla="*/ 320749 h 363279"/>
              <a:gd name="connsiteX2" fmla="*/ 212651 w 3891516"/>
              <a:gd name="connsiteY2" fmla="*/ 246321 h 363279"/>
              <a:gd name="connsiteX3" fmla="*/ 340242 w 3891516"/>
              <a:gd name="connsiteY3" fmla="*/ 256954 h 363279"/>
              <a:gd name="connsiteX4" fmla="*/ 467833 w 3891516"/>
              <a:gd name="connsiteY4" fmla="*/ 320749 h 363279"/>
              <a:gd name="connsiteX5" fmla="*/ 595423 w 3891516"/>
              <a:gd name="connsiteY5" fmla="*/ 363279 h 363279"/>
              <a:gd name="connsiteX6" fmla="*/ 691116 w 3891516"/>
              <a:gd name="connsiteY6" fmla="*/ 310116 h 363279"/>
              <a:gd name="connsiteX7" fmla="*/ 754912 w 3891516"/>
              <a:gd name="connsiteY7" fmla="*/ 182526 h 363279"/>
              <a:gd name="connsiteX8" fmla="*/ 797442 w 3891516"/>
              <a:gd name="connsiteY8" fmla="*/ 76200 h 363279"/>
              <a:gd name="connsiteX9" fmla="*/ 829340 w 3891516"/>
              <a:gd name="connsiteY9" fmla="*/ 1772 h 363279"/>
              <a:gd name="connsiteX10" fmla="*/ 1031358 w 3891516"/>
              <a:gd name="connsiteY10" fmla="*/ 65568 h 363279"/>
              <a:gd name="connsiteX11" fmla="*/ 1095154 w 3891516"/>
              <a:gd name="connsiteY11" fmla="*/ 150628 h 363279"/>
              <a:gd name="connsiteX12" fmla="*/ 1190847 w 3891516"/>
              <a:gd name="connsiteY12" fmla="*/ 203791 h 363279"/>
              <a:gd name="connsiteX13" fmla="*/ 1329070 w 3891516"/>
              <a:gd name="connsiteY13" fmla="*/ 193158 h 363279"/>
              <a:gd name="connsiteX14" fmla="*/ 1424763 w 3891516"/>
              <a:gd name="connsiteY14" fmla="*/ 161261 h 363279"/>
              <a:gd name="connsiteX15" fmla="*/ 1446028 w 3891516"/>
              <a:gd name="connsiteY15" fmla="*/ 129363 h 363279"/>
              <a:gd name="connsiteX16" fmla="*/ 1594884 w 3891516"/>
              <a:gd name="connsiteY16" fmla="*/ 129363 h 363279"/>
              <a:gd name="connsiteX17" fmla="*/ 1658679 w 3891516"/>
              <a:gd name="connsiteY17" fmla="*/ 150628 h 363279"/>
              <a:gd name="connsiteX18" fmla="*/ 1722475 w 3891516"/>
              <a:gd name="connsiteY18" fmla="*/ 193158 h 363279"/>
              <a:gd name="connsiteX19" fmla="*/ 1796902 w 3891516"/>
              <a:gd name="connsiteY19" fmla="*/ 161261 h 363279"/>
              <a:gd name="connsiteX20" fmla="*/ 1828800 w 3891516"/>
              <a:gd name="connsiteY20" fmla="*/ 97465 h 363279"/>
              <a:gd name="connsiteX21" fmla="*/ 1892595 w 3891516"/>
              <a:gd name="connsiteY21" fmla="*/ 54935 h 363279"/>
              <a:gd name="connsiteX22" fmla="*/ 1956391 w 3891516"/>
              <a:gd name="connsiteY22" fmla="*/ 33670 h 363279"/>
              <a:gd name="connsiteX23" fmla="*/ 2126512 w 3891516"/>
              <a:gd name="connsiteY23" fmla="*/ 65568 h 363279"/>
              <a:gd name="connsiteX24" fmla="*/ 2158409 w 3891516"/>
              <a:gd name="connsiteY24" fmla="*/ 86833 h 363279"/>
              <a:gd name="connsiteX25" fmla="*/ 2222205 w 3891516"/>
              <a:gd name="connsiteY25" fmla="*/ 108098 h 363279"/>
              <a:gd name="connsiteX26" fmla="*/ 2286000 w 3891516"/>
              <a:gd name="connsiteY26" fmla="*/ 139996 h 363279"/>
              <a:gd name="connsiteX27" fmla="*/ 2360428 w 3891516"/>
              <a:gd name="connsiteY27" fmla="*/ 171893 h 363279"/>
              <a:gd name="connsiteX28" fmla="*/ 2519916 w 3891516"/>
              <a:gd name="connsiteY28" fmla="*/ 161261 h 363279"/>
              <a:gd name="connsiteX29" fmla="*/ 2583712 w 3891516"/>
              <a:gd name="connsiteY29" fmla="*/ 139996 h 363279"/>
              <a:gd name="connsiteX30" fmla="*/ 2615609 w 3891516"/>
              <a:gd name="connsiteY30" fmla="*/ 129363 h 363279"/>
              <a:gd name="connsiteX31" fmla="*/ 2636875 w 3891516"/>
              <a:gd name="connsiteY31" fmla="*/ 108098 h 363279"/>
              <a:gd name="connsiteX32" fmla="*/ 2690037 w 3891516"/>
              <a:gd name="connsiteY32" fmla="*/ 97465 h 363279"/>
              <a:gd name="connsiteX33" fmla="*/ 2764465 w 3891516"/>
              <a:gd name="connsiteY33" fmla="*/ 76200 h 363279"/>
              <a:gd name="connsiteX34" fmla="*/ 2966484 w 3891516"/>
              <a:gd name="connsiteY34" fmla="*/ 86833 h 363279"/>
              <a:gd name="connsiteX35" fmla="*/ 3009014 w 3891516"/>
              <a:gd name="connsiteY35" fmla="*/ 97465 h 363279"/>
              <a:gd name="connsiteX36" fmla="*/ 3072809 w 3891516"/>
              <a:gd name="connsiteY36" fmla="*/ 108098 h 363279"/>
              <a:gd name="connsiteX37" fmla="*/ 3125972 w 3891516"/>
              <a:gd name="connsiteY37" fmla="*/ 118730 h 363279"/>
              <a:gd name="connsiteX38" fmla="*/ 3327991 w 3891516"/>
              <a:gd name="connsiteY38" fmla="*/ 129363 h 363279"/>
              <a:gd name="connsiteX39" fmla="*/ 3434316 w 3891516"/>
              <a:gd name="connsiteY39" fmla="*/ 150628 h 363279"/>
              <a:gd name="connsiteX40" fmla="*/ 3604437 w 3891516"/>
              <a:gd name="connsiteY40" fmla="*/ 161261 h 363279"/>
              <a:gd name="connsiteX41" fmla="*/ 3689498 w 3891516"/>
              <a:gd name="connsiteY41" fmla="*/ 171893 h 363279"/>
              <a:gd name="connsiteX42" fmla="*/ 3891516 w 3891516"/>
              <a:gd name="connsiteY42" fmla="*/ 182526 h 363279"/>
              <a:gd name="connsiteX0" fmla="*/ 0 w 3891516"/>
              <a:gd name="connsiteY0" fmla="*/ 363279 h 363279"/>
              <a:gd name="connsiteX1" fmla="*/ 53163 w 3891516"/>
              <a:gd name="connsiteY1" fmla="*/ 320749 h 363279"/>
              <a:gd name="connsiteX2" fmla="*/ 212651 w 3891516"/>
              <a:gd name="connsiteY2" fmla="*/ 246321 h 363279"/>
              <a:gd name="connsiteX3" fmla="*/ 340242 w 3891516"/>
              <a:gd name="connsiteY3" fmla="*/ 256954 h 363279"/>
              <a:gd name="connsiteX4" fmla="*/ 467833 w 3891516"/>
              <a:gd name="connsiteY4" fmla="*/ 320749 h 363279"/>
              <a:gd name="connsiteX5" fmla="*/ 595423 w 3891516"/>
              <a:gd name="connsiteY5" fmla="*/ 363279 h 363279"/>
              <a:gd name="connsiteX6" fmla="*/ 691116 w 3891516"/>
              <a:gd name="connsiteY6" fmla="*/ 310116 h 363279"/>
              <a:gd name="connsiteX7" fmla="*/ 754912 w 3891516"/>
              <a:gd name="connsiteY7" fmla="*/ 182526 h 363279"/>
              <a:gd name="connsiteX8" fmla="*/ 797442 w 3891516"/>
              <a:gd name="connsiteY8" fmla="*/ 76200 h 363279"/>
              <a:gd name="connsiteX9" fmla="*/ 829340 w 3891516"/>
              <a:gd name="connsiteY9" fmla="*/ 1772 h 363279"/>
              <a:gd name="connsiteX10" fmla="*/ 1031358 w 3891516"/>
              <a:gd name="connsiteY10" fmla="*/ 65568 h 363279"/>
              <a:gd name="connsiteX11" fmla="*/ 1095154 w 3891516"/>
              <a:gd name="connsiteY11" fmla="*/ 150628 h 363279"/>
              <a:gd name="connsiteX12" fmla="*/ 1190847 w 3891516"/>
              <a:gd name="connsiteY12" fmla="*/ 203791 h 363279"/>
              <a:gd name="connsiteX13" fmla="*/ 1329070 w 3891516"/>
              <a:gd name="connsiteY13" fmla="*/ 193158 h 363279"/>
              <a:gd name="connsiteX14" fmla="*/ 1446028 w 3891516"/>
              <a:gd name="connsiteY14" fmla="*/ 129363 h 363279"/>
              <a:gd name="connsiteX15" fmla="*/ 1594884 w 3891516"/>
              <a:gd name="connsiteY15" fmla="*/ 129363 h 363279"/>
              <a:gd name="connsiteX16" fmla="*/ 1658679 w 3891516"/>
              <a:gd name="connsiteY16" fmla="*/ 150628 h 363279"/>
              <a:gd name="connsiteX17" fmla="*/ 1722475 w 3891516"/>
              <a:gd name="connsiteY17" fmla="*/ 193158 h 363279"/>
              <a:gd name="connsiteX18" fmla="*/ 1796902 w 3891516"/>
              <a:gd name="connsiteY18" fmla="*/ 161261 h 363279"/>
              <a:gd name="connsiteX19" fmla="*/ 1828800 w 3891516"/>
              <a:gd name="connsiteY19" fmla="*/ 97465 h 363279"/>
              <a:gd name="connsiteX20" fmla="*/ 1892595 w 3891516"/>
              <a:gd name="connsiteY20" fmla="*/ 54935 h 363279"/>
              <a:gd name="connsiteX21" fmla="*/ 1956391 w 3891516"/>
              <a:gd name="connsiteY21" fmla="*/ 33670 h 363279"/>
              <a:gd name="connsiteX22" fmla="*/ 2126512 w 3891516"/>
              <a:gd name="connsiteY22" fmla="*/ 65568 h 363279"/>
              <a:gd name="connsiteX23" fmla="*/ 2158409 w 3891516"/>
              <a:gd name="connsiteY23" fmla="*/ 86833 h 363279"/>
              <a:gd name="connsiteX24" fmla="*/ 2222205 w 3891516"/>
              <a:gd name="connsiteY24" fmla="*/ 108098 h 363279"/>
              <a:gd name="connsiteX25" fmla="*/ 2286000 w 3891516"/>
              <a:gd name="connsiteY25" fmla="*/ 139996 h 363279"/>
              <a:gd name="connsiteX26" fmla="*/ 2360428 w 3891516"/>
              <a:gd name="connsiteY26" fmla="*/ 171893 h 363279"/>
              <a:gd name="connsiteX27" fmla="*/ 2519916 w 3891516"/>
              <a:gd name="connsiteY27" fmla="*/ 161261 h 363279"/>
              <a:gd name="connsiteX28" fmla="*/ 2583712 w 3891516"/>
              <a:gd name="connsiteY28" fmla="*/ 139996 h 363279"/>
              <a:gd name="connsiteX29" fmla="*/ 2615609 w 3891516"/>
              <a:gd name="connsiteY29" fmla="*/ 129363 h 363279"/>
              <a:gd name="connsiteX30" fmla="*/ 2636875 w 3891516"/>
              <a:gd name="connsiteY30" fmla="*/ 108098 h 363279"/>
              <a:gd name="connsiteX31" fmla="*/ 2690037 w 3891516"/>
              <a:gd name="connsiteY31" fmla="*/ 97465 h 363279"/>
              <a:gd name="connsiteX32" fmla="*/ 2764465 w 3891516"/>
              <a:gd name="connsiteY32" fmla="*/ 76200 h 363279"/>
              <a:gd name="connsiteX33" fmla="*/ 2966484 w 3891516"/>
              <a:gd name="connsiteY33" fmla="*/ 86833 h 363279"/>
              <a:gd name="connsiteX34" fmla="*/ 3009014 w 3891516"/>
              <a:gd name="connsiteY34" fmla="*/ 97465 h 363279"/>
              <a:gd name="connsiteX35" fmla="*/ 3072809 w 3891516"/>
              <a:gd name="connsiteY35" fmla="*/ 108098 h 363279"/>
              <a:gd name="connsiteX36" fmla="*/ 3125972 w 3891516"/>
              <a:gd name="connsiteY36" fmla="*/ 118730 h 363279"/>
              <a:gd name="connsiteX37" fmla="*/ 3327991 w 3891516"/>
              <a:gd name="connsiteY37" fmla="*/ 129363 h 363279"/>
              <a:gd name="connsiteX38" fmla="*/ 3434316 w 3891516"/>
              <a:gd name="connsiteY38" fmla="*/ 150628 h 363279"/>
              <a:gd name="connsiteX39" fmla="*/ 3604437 w 3891516"/>
              <a:gd name="connsiteY39" fmla="*/ 161261 h 363279"/>
              <a:gd name="connsiteX40" fmla="*/ 3689498 w 3891516"/>
              <a:gd name="connsiteY40" fmla="*/ 171893 h 363279"/>
              <a:gd name="connsiteX41" fmla="*/ 3891516 w 3891516"/>
              <a:gd name="connsiteY41" fmla="*/ 182526 h 363279"/>
              <a:gd name="connsiteX0" fmla="*/ 0 w 3891516"/>
              <a:gd name="connsiteY0" fmla="*/ 363279 h 363279"/>
              <a:gd name="connsiteX1" fmla="*/ 53163 w 3891516"/>
              <a:gd name="connsiteY1" fmla="*/ 320749 h 363279"/>
              <a:gd name="connsiteX2" fmla="*/ 212651 w 3891516"/>
              <a:gd name="connsiteY2" fmla="*/ 246321 h 363279"/>
              <a:gd name="connsiteX3" fmla="*/ 340242 w 3891516"/>
              <a:gd name="connsiteY3" fmla="*/ 256954 h 363279"/>
              <a:gd name="connsiteX4" fmla="*/ 467833 w 3891516"/>
              <a:gd name="connsiteY4" fmla="*/ 320749 h 363279"/>
              <a:gd name="connsiteX5" fmla="*/ 595423 w 3891516"/>
              <a:gd name="connsiteY5" fmla="*/ 363279 h 363279"/>
              <a:gd name="connsiteX6" fmla="*/ 691116 w 3891516"/>
              <a:gd name="connsiteY6" fmla="*/ 310116 h 363279"/>
              <a:gd name="connsiteX7" fmla="*/ 754912 w 3891516"/>
              <a:gd name="connsiteY7" fmla="*/ 182526 h 363279"/>
              <a:gd name="connsiteX8" fmla="*/ 797442 w 3891516"/>
              <a:gd name="connsiteY8" fmla="*/ 76200 h 363279"/>
              <a:gd name="connsiteX9" fmla="*/ 829340 w 3891516"/>
              <a:gd name="connsiteY9" fmla="*/ 1772 h 363279"/>
              <a:gd name="connsiteX10" fmla="*/ 1031358 w 3891516"/>
              <a:gd name="connsiteY10" fmla="*/ 65568 h 363279"/>
              <a:gd name="connsiteX11" fmla="*/ 1095154 w 3891516"/>
              <a:gd name="connsiteY11" fmla="*/ 150628 h 363279"/>
              <a:gd name="connsiteX12" fmla="*/ 1190847 w 3891516"/>
              <a:gd name="connsiteY12" fmla="*/ 203791 h 363279"/>
              <a:gd name="connsiteX13" fmla="*/ 1329070 w 3891516"/>
              <a:gd name="connsiteY13" fmla="*/ 193158 h 363279"/>
              <a:gd name="connsiteX14" fmla="*/ 1446028 w 3891516"/>
              <a:gd name="connsiteY14" fmla="*/ 129363 h 363279"/>
              <a:gd name="connsiteX15" fmla="*/ 1594884 w 3891516"/>
              <a:gd name="connsiteY15" fmla="*/ 129363 h 363279"/>
              <a:gd name="connsiteX16" fmla="*/ 1658679 w 3891516"/>
              <a:gd name="connsiteY16" fmla="*/ 150628 h 363279"/>
              <a:gd name="connsiteX17" fmla="*/ 1722475 w 3891516"/>
              <a:gd name="connsiteY17" fmla="*/ 193158 h 363279"/>
              <a:gd name="connsiteX18" fmla="*/ 1828800 w 3891516"/>
              <a:gd name="connsiteY18" fmla="*/ 97465 h 363279"/>
              <a:gd name="connsiteX19" fmla="*/ 1892595 w 3891516"/>
              <a:gd name="connsiteY19" fmla="*/ 54935 h 363279"/>
              <a:gd name="connsiteX20" fmla="*/ 1956391 w 3891516"/>
              <a:gd name="connsiteY20" fmla="*/ 33670 h 363279"/>
              <a:gd name="connsiteX21" fmla="*/ 2126512 w 3891516"/>
              <a:gd name="connsiteY21" fmla="*/ 65568 h 363279"/>
              <a:gd name="connsiteX22" fmla="*/ 2158409 w 3891516"/>
              <a:gd name="connsiteY22" fmla="*/ 86833 h 363279"/>
              <a:gd name="connsiteX23" fmla="*/ 2222205 w 3891516"/>
              <a:gd name="connsiteY23" fmla="*/ 108098 h 363279"/>
              <a:gd name="connsiteX24" fmla="*/ 2286000 w 3891516"/>
              <a:gd name="connsiteY24" fmla="*/ 139996 h 363279"/>
              <a:gd name="connsiteX25" fmla="*/ 2360428 w 3891516"/>
              <a:gd name="connsiteY25" fmla="*/ 171893 h 363279"/>
              <a:gd name="connsiteX26" fmla="*/ 2519916 w 3891516"/>
              <a:gd name="connsiteY26" fmla="*/ 161261 h 363279"/>
              <a:gd name="connsiteX27" fmla="*/ 2583712 w 3891516"/>
              <a:gd name="connsiteY27" fmla="*/ 139996 h 363279"/>
              <a:gd name="connsiteX28" fmla="*/ 2615609 w 3891516"/>
              <a:gd name="connsiteY28" fmla="*/ 129363 h 363279"/>
              <a:gd name="connsiteX29" fmla="*/ 2636875 w 3891516"/>
              <a:gd name="connsiteY29" fmla="*/ 108098 h 363279"/>
              <a:gd name="connsiteX30" fmla="*/ 2690037 w 3891516"/>
              <a:gd name="connsiteY30" fmla="*/ 97465 h 363279"/>
              <a:gd name="connsiteX31" fmla="*/ 2764465 w 3891516"/>
              <a:gd name="connsiteY31" fmla="*/ 76200 h 363279"/>
              <a:gd name="connsiteX32" fmla="*/ 2966484 w 3891516"/>
              <a:gd name="connsiteY32" fmla="*/ 86833 h 363279"/>
              <a:gd name="connsiteX33" fmla="*/ 3009014 w 3891516"/>
              <a:gd name="connsiteY33" fmla="*/ 97465 h 363279"/>
              <a:gd name="connsiteX34" fmla="*/ 3072809 w 3891516"/>
              <a:gd name="connsiteY34" fmla="*/ 108098 h 363279"/>
              <a:gd name="connsiteX35" fmla="*/ 3125972 w 3891516"/>
              <a:gd name="connsiteY35" fmla="*/ 118730 h 363279"/>
              <a:gd name="connsiteX36" fmla="*/ 3327991 w 3891516"/>
              <a:gd name="connsiteY36" fmla="*/ 129363 h 363279"/>
              <a:gd name="connsiteX37" fmla="*/ 3434316 w 3891516"/>
              <a:gd name="connsiteY37" fmla="*/ 150628 h 363279"/>
              <a:gd name="connsiteX38" fmla="*/ 3604437 w 3891516"/>
              <a:gd name="connsiteY38" fmla="*/ 161261 h 363279"/>
              <a:gd name="connsiteX39" fmla="*/ 3689498 w 3891516"/>
              <a:gd name="connsiteY39" fmla="*/ 171893 h 363279"/>
              <a:gd name="connsiteX40" fmla="*/ 3891516 w 3891516"/>
              <a:gd name="connsiteY40" fmla="*/ 182526 h 363279"/>
              <a:gd name="connsiteX0" fmla="*/ 0 w 3891516"/>
              <a:gd name="connsiteY0" fmla="*/ 363279 h 363279"/>
              <a:gd name="connsiteX1" fmla="*/ 53163 w 3891516"/>
              <a:gd name="connsiteY1" fmla="*/ 320749 h 363279"/>
              <a:gd name="connsiteX2" fmla="*/ 212651 w 3891516"/>
              <a:gd name="connsiteY2" fmla="*/ 246321 h 363279"/>
              <a:gd name="connsiteX3" fmla="*/ 340242 w 3891516"/>
              <a:gd name="connsiteY3" fmla="*/ 256954 h 363279"/>
              <a:gd name="connsiteX4" fmla="*/ 467833 w 3891516"/>
              <a:gd name="connsiteY4" fmla="*/ 320749 h 363279"/>
              <a:gd name="connsiteX5" fmla="*/ 595423 w 3891516"/>
              <a:gd name="connsiteY5" fmla="*/ 363279 h 363279"/>
              <a:gd name="connsiteX6" fmla="*/ 691116 w 3891516"/>
              <a:gd name="connsiteY6" fmla="*/ 310116 h 363279"/>
              <a:gd name="connsiteX7" fmla="*/ 754912 w 3891516"/>
              <a:gd name="connsiteY7" fmla="*/ 182526 h 363279"/>
              <a:gd name="connsiteX8" fmla="*/ 797442 w 3891516"/>
              <a:gd name="connsiteY8" fmla="*/ 76200 h 363279"/>
              <a:gd name="connsiteX9" fmla="*/ 829340 w 3891516"/>
              <a:gd name="connsiteY9" fmla="*/ 1772 h 363279"/>
              <a:gd name="connsiteX10" fmla="*/ 1031358 w 3891516"/>
              <a:gd name="connsiteY10" fmla="*/ 65568 h 363279"/>
              <a:gd name="connsiteX11" fmla="*/ 1095154 w 3891516"/>
              <a:gd name="connsiteY11" fmla="*/ 150628 h 363279"/>
              <a:gd name="connsiteX12" fmla="*/ 1190847 w 3891516"/>
              <a:gd name="connsiteY12" fmla="*/ 203791 h 363279"/>
              <a:gd name="connsiteX13" fmla="*/ 1329070 w 3891516"/>
              <a:gd name="connsiteY13" fmla="*/ 193158 h 363279"/>
              <a:gd name="connsiteX14" fmla="*/ 1446028 w 3891516"/>
              <a:gd name="connsiteY14" fmla="*/ 129363 h 363279"/>
              <a:gd name="connsiteX15" fmla="*/ 1594884 w 3891516"/>
              <a:gd name="connsiteY15" fmla="*/ 129363 h 363279"/>
              <a:gd name="connsiteX16" fmla="*/ 1658679 w 3891516"/>
              <a:gd name="connsiteY16" fmla="*/ 150628 h 363279"/>
              <a:gd name="connsiteX17" fmla="*/ 1722475 w 3891516"/>
              <a:gd name="connsiteY17" fmla="*/ 193158 h 363279"/>
              <a:gd name="connsiteX18" fmla="*/ 1828800 w 3891516"/>
              <a:gd name="connsiteY18" fmla="*/ 97465 h 363279"/>
              <a:gd name="connsiteX19" fmla="*/ 1892595 w 3891516"/>
              <a:gd name="connsiteY19" fmla="*/ 54935 h 363279"/>
              <a:gd name="connsiteX20" fmla="*/ 1956391 w 3891516"/>
              <a:gd name="connsiteY20" fmla="*/ 33670 h 363279"/>
              <a:gd name="connsiteX21" fmla="*/ 2126512 w 3891516"/>
              <a:gd name="connsiteY21" fmla="*/ 65568 h 363279"/>
              <a:gd name="connsiteX22" fmla="*/ 2158409 w 3891516"/>
              <a:gd name="connsiteY22" fmla="*/ 86833 h 363279"/>
              <a:gd name="connsiteX23" fmla="*/ 2222205 w 3891516"/>
              <a:gd name="connsiteY23" fmla="*/ 108098 h 363279"/>
              <a:gd name="connsiteX24" fmla="*/ 2360428 w 3891516"/>
              <a:gd name="connsiteY24" fmla="*/ 171893 h 363279"/>
              <a:gd name="connsiteX25" fmla="*/ 2519916 w 3891516"/>
              <a:gd name="connsiteY25" fmla="*/ 161261 h 363279"/>
              <a:gd name="connsiteX26" fmla="*/ 2583712 w 3891516"/>
              <a:gd name="connsiteY26" fmla="*/ 139996 h 363279"/>
              <a:gd name="connsiteX27" fmla="*/ 2615609 w 3891516"/>
              <a:gd name="connsiteY27" fmla="*/ 129363 h 363279"/>
              <a:gd name="connsiteX28" fmla="*/ 2636875 w 3891516"/>
              <a:gd name="connsiteY28" fmla="*/ 108098 h 363279"/>
              <a:gd name="connsiteX29" fmla="*/ 2690037 w 3891516"/>
              <a:gd name="connsiteY29" fmla="*/ 97465 h 363279"/>
              <a:gd name="connsiteX30" fmla="*/ 2764465 w 3891516"/>
              <a:gd name="connsiteY30" fmla="*/ 76200 h 363279"/>
              <a:gd name="connsiteX31" fmla="*/ 2966484 w 3891516"/>
              <a:gd name="connsiteY31" fmla="*/ 86833 h 363279"/>
              <a:gd name="connsiteX32" fmla="*/ 3009014 w 3891516"/>
              <a:gd name="connsiteY32" fmla="*/ 97465 h 363279"/>
              <a:gd name="connsiteX33" fmla="*/ 3072809 w 3891516"/>
              <a:gd name="connsiteY33" fmla="*/ 108098 h 363279"/>
              <a:gd name="connsiteX34" fmla="*/ 3125972 w 3891516"/>
              <a:gd name="connsiteY34" fmla="*/ 118730 h 363279"/>
              <a:gd name="connsiteX35" fmla="*/ 3327991 w 3891516"/>
              <a:gd name="connsiteY35" fmla="*/ 129363 h 363279"/>
              <a:gd name="connsiteX36" fmla="*/ 3434316 w 3891516"/>
              <a:gd name="connsiteY36" fmla="*/ 150628 h 363279"/>
              <a:gd name="connsiteX37" fmla="*/ 3604437 w 3891516"/>
              <a:gd name="connsiteY37" fmla="*/ 161261 h 363279"/>
              <a:gd name="connsiteX38" fmla="*/ 3689498 w 3891516"/>
              <a:gd name="connsiteY38" fmla="*/ 171893 h 363279"/>
              <a:gd name="connsiteX39" fmla="*/ 3891516 w 3891516"/>
              <a:gd name="connsiteY39" fmla="*/ 182526 h 363279"/>
              <a:gd name="connsiteX0" fmla="*/ 0 w 3891516"/>
              <a:gd name="connsiteY0" fmla="*/ 363279 h 363279"/>
              <a:gd name="connsiteX1" fmla="*/ 53163 w 3891516"/>
              <a:gd name="connsiteY1" fmla="*/ 320749 h 363279"/>
              <a:gd name="connsiteX2" fmla="*/ 212651 w 3891516"/>
              <a:gd name="connsiteY2" fmla="*/ 246321 h 363279"/>
              <a:gd name="connsiteX3" fmla="*/ 340242 w 3891516"/>
              <a:gd name="connsiteY3" fmla="*/ 256954 h 363279"/>
              <a:gd name="connsiteX4" fmla="*/ 467833 w 3891516"/>
              <a:gd name="connsiteY4" fmla="*/ 320749 h 363279"/>
              <a:gd name="connsiteX5" fmla="*/ 595423 w 3891516"/>
              <a:gd name="connsiteY5" fmla="*/ 363279 h 363279"/>
              <a:gd name="connsiteX6" fmla="*/ 691116 w 3891516"/>
              <a:gd name="connsiteY6" fmla="*/ 310116 h 363279"/>
              <a:gd name="connsiteX7" fmla="*/ 754912 w 3891516"/>
              <a:gd name="connsiteY7" fmla="*/ 182526 h 363279"/>
              <a:gd name="connsiteX8" fmla="*/ 797442 w 3891516"/>
              <a:gd name="connsiteY8" fmla="*/ 76200 h 363279"/>
              <a:gd name="connsiteX9" fmla="*/ 829340 w 3891516"/>
              <a:gd name="connsiteY9" fmla="*/ 1772 h 363279"/>
              <a:gd name="connsiteX10" fmla="*/ 1031358 w 3891516"/>
              <a:gd name="connsiteY10" fmla="*/ 65568 h 363279"/>
              <a:gd name="connsiteX11" fmla="*/ 1095154 w 3891516"/>
              <a:gd name="connsiteY11" fmla="*/ 150628 h 363279"/>
              <a:gd name="connsiteX12" fmla="*/ 1190847 w 3891516"/>
              <a:gd name="connsiteY12" fmla="*/ 203791 h 363279"/>
              <a:gd name="connsiteX13" fmla="*/ 1329070 w 3891516"/>
              <a:gd name="connsiteY13" fmla="*/ 193158 h 363279"/>
              <a:gd name="connsiteX14" fmla="*/ 1446028 w 3891516"/>
              <a:gd name="connsiteY14" fmla="*/ 129363 h 363279"/>
              <a:gd name="connsiteX15" fmla="*/ 1594884 w 3891516"/>
              <a:gd name="connsiteY15" fmla="*/ 129363 h 363279"/>
              <a:gd name="connsiteX16" fmla="*/ 1658679 w 3891516"/>
              <a:gd name="connsiteY16" fmla="*/ 150628 h 363279"/>
              <a:gd name="connsiteX17" fmla="*/ 1722475 w 3891516"/>
              <a:gd name="connsiteY17" fmla="*/ 193158 h 363279"/>
              <a:gd name="connsiteX18" fmla="*/ 1828800 w 3891516"/>
              <a:gd name="connsiteY18" fmla="*/ 97465 h 363279"/>
              <a:gd name="connsiteX19" fmla="*/ 1892595 w 3891516"/>
              <a:gd name="connsiteY19" fmla="*/ 54935 h 363279"/>
              <a:gd name="connsiteX20" fmla="*/ 1956391 w 3891516"/>
              <a:gd name="connsiteY20" fmla="*/ 33670 h 363279"/>
              <a:gd name="connsiteX21" fmla="*/ 2126512 w 3891516"/>
              <a:gd name="connsiteY21" fmla="*/ 65568 h 363279"/>
              <a:gd name="connsiteX22" fmla="*/ 2158409 w 3891516"/>
              <a:gd name="connsiteY22" fmla="*/ 86833 h 363279"/>
              <a:gd name="connsiteX23" fmla="*/ 2360428 w 3891516"/>
              <a:gd name="connsiteY23" fmla="*/ 171893 h 363279"/>
              <a:gd name="connsiteX24" fmla="*/ 2519916 w 3891516"/>
              <a:gd name="connsiteY24" fmla="*/ 161261 h 363279"/>
              <a:gd name="connsiteX25" fmla="*/ 2583712 w 3891516"/>
              <a:gd name="connsiteY25" fmla="*/ 139996 h 363279"/>
              <a:gd name="connsiteX26" fmla="*/ 2615609 w 3891516"/>
              <a:gd name="connsiteY26" fmla="*/ 129363 h 363279"/>
              <a:gd name="connsiteX27" fmla="*/ 2636875 w 3891516"/>
              <a:gd name="connsiteY27" fmla="*/ 108098 h 363279"/>
              <a:gd name="connsiteX28" fmla="*/ 2690037 w 3891516"/>
              <a:gd name="connsiteY28" fmla="*/ 97465 h 363279"/>
              <a:gd name="connsiteX29" fmla="*/ 2764465 w 3891516"/>
              <a:gd name="connsiteY29" fmla="*/ 76200 h 363279"/>
              <a:gd name="connsiteX30" fmla="*/ 2966484 w 3891516"/>
              <a:gd name="connsiteY30" fmla="*/ 86833 h 363279"/>
              <a:gd name="connsiteX31" fmla="*/ 3009014 w 3891516"/>
              <a:gd name="connsiteY31" fmla="*/ 97465 h 363279"/>
              <a:gd name="connsiteX32" fmla="*/ 3072809 w 3891516"/>
              <a:gd name="connsiteY32" fmla="*/ 108098 h 363279"/>
              <a:gd name="connsiteX33" fmla="*/ 3125972 w 3891516"/>
              <a:gd name="connsiteY33" fmla="*/ 118730 h 363279"/>
              <a:gd name="connsiteX34" fmla="*/ 3327991 w 3891516"/>
              <a:gd name="connsiteY34" fmla="*/ 129363 h 363279"/>
              <a:gd name="connsiteX35" fmla="*/ 3434316 w 3891516"/>
              <a:gd name="connsiteY35" fmla="*/ 150628 h 363279"/>
              <a:gd name="connsiteX36" fmla="*/ 3604437 w 3891516"/>
              <a:gd name="connsiteY36" fmla="*/ 161261 h 363279"/>
              <a:gd name="connsiteX37" fmla="*/ 3689498 w 3891516"/>
              <a:gd name="connsiteY37" fmla="*/ 171893 h 363279"/>
              <a:gd name="connsiteX38" fmla="*/ 3891516 w 3891516"/>
              <a:gd name="connsiteY38" fmla="*/ 182526 h 363279"/>
              <a:gd name="connsiteX0" fmla="*/ 0 w 3891516"/>
              <a:gd name="connsiteY0" fmla="*/ 363279 h 363279"/>
              <a:gd name="connsiteX1" fmla="*/ 53163 w 3891516"/>
              <a:gd name="connsiteY1" fmla="*/ 320749 h 363279"/>
              <a:gd name="connsiteX2" fmla="*/ 212651 w 3891516"/>
              <a:gd name="connsiteY2" fmla="*/ 246321 h 363279"/>
              <a:gd name="connsiteX3" fmla="*/ 340242 w 3891516"/>
              <a:gd name="connsiteY3" fmla="*/ 256954 h 363279"/>
              <a:gd name="connsiteX4" fmla="*/ 467833 w 3891516"/>
              <a:gd name="connsiteY4" fmla="*/ 320749 h 363279"/>
              <a:gd name="connsiteX5" fmla="*/ 595423 w 3891516"/>
              <a:gd name="connsiteY5" fmla="*/ 363279 h 363279"/>
              <a:gd name="connsiteX6" fmla="*/ 691116 w 3891516"/>
              <a:gd name="connsiteY6" fmla="*/ 310116 h 363279"/>
              <a:gd name="connsiteX7" fmla="*/ 754912 w 3891516"/>
              <a:gd name="connsiteY7" fmla="*/ 182526 h 363279"/>
              <a:gd name="connsiteX8" fmla="*/ 797442 w 3891516"/>
              <a:gd name="connsiteY8" fmla="*/ 76200 h 363279"/>
              <a:gd name="connsiteX9" fmla="*/ 829340 w 3891516"/>
              <a:gd name="connsiteY9" fmla="*/ 1772 h 363279"/>
              <a:gd name="connsiteX10" fmla="*/ 1031358 w 3891516"/>
              <a:gd name="connsiteY10" fmla="*/ 65568 h 363279"/>
              <a:gd name="connsiteX11" fmla="*/ 1095154 w 3891516"/>
              <a:gd name="connsiteY11" fmla="*/ 150628 h 363279"/>
              <a:gd name="connsiteX12" fmla="*/ 1190847 w 3891516"/>
              <a:gd name="connsiteY12" fmla="*/ 203791 h 363279"/>
              <a:gd name="connsiteX13" fmla="*/ 1329070 w 3891516"/>
              <a:gd name="connsiteY13" fmla="*/ 193158 h 363279"/>
              <a:gd name="connsiteX14" fmla="*/ 1446028 w 3891516"/>
              <a:gd name="connsiteY14" fmla="*/ 129363 h 363279"/>
              <a:gd name="connsiteX15" fmla="*/ 1594884 w 3891516"/>
              <a:gd name="connsiteY15" fmla="*/ 129363 h 363279"/>
              <a:gd name="connsiteX16" fmla="*/ 1658679 w 3891516"/>
              <a:gd name="connsiteY16" fmla="*/ 150628 h 363279"/>
              <a:gd name="connsiteX17" fmla="*/ 1722475 w 3891516"/>
              <a:gd name="connsiteY17" fmla="*/ 193158 h 363279"/>
              <a:gd name="connsiteX18" fmla="*/ 1828800 w 3891516"/>
              <a:gd name="connsiteY18" fmla="*/ 97465 h 363279"/>
              <a:gd name="connsiteX19" fmla="*/ 1892595 w 3891516"/>
              <a:gd name="connsiteY19" fmla="*/ 54935 h 363279"/>
              <a:gd name="connsiteX20" fmla="*/ 1956391 w 3891516"/>
              <a:gd name="connsiteY20" fmla="*/ 33670 h 363279"/>
              <a:gd name="connsiteX21" fmla="*/ 2126512 w 3891516"/>
              <a:gd name="connsiteY21" fmla="*/ 65568 h 363279"/>
              <a:gd name="connsiteX22" fmla="*/ 2360428 w 3891516"/>
              <a:gd name="connsiteY22" fmla="*/ 171893 h 363279"/>
              <a:gd name="connsiteX23" fmla="*/ 2519916 w 3891516"/>
              <a:gd name="connsiteY23" fmla="*/ 161261 h 363279"/>
              <a:gd name="connsiteX24" fmla="*/ 2583712 w 3891516"/>
              <a:gd name="connsiteY24" fmla="*/ 139996 h 363279"/>
              <a:gd name="connsiteX25" fmla="*/ 2615609 w 3891516"/>
              <a:gd name="connsiteY25" fmla="*/ 129363 h 363279"/>
              <a:gd name="connsiteX26" fmla="*/ 2636875 w 3891516"/>
              <a:gd name="connsiteY26" fmla="*/ 108098 h 363279"/>
              <a:gd name="connsiteX27" fmla="*/ 2690037 w 3891516"/>
              <a:gd name="connsiteY27" fmla="*/ 97465 h 363279"/>
              <a:gd name="connsiteX28" fmla="*/ 2764465 w 3891516"/>
              <a:gd name="connsiteY28" fmla="*/ 76200 h 363279"/>
              <a:gd name="connsiteX29" fmla="*/ 2966484 w 3891516"/>
              <a:gd name="connsiteY29" fmla="*/ 86833 h 363279"/>
              <a:gd name="connsiteX30" fmla="*/ 3009014 w 3891516"/>
              <a:gd name="connsiteY30" fmla="*/ 97465 h 363279"/>
              <a:gd name="connsiteX31" fmla="*/ 3072809 w 3891516"/>
              <a:gd name="connsiteY31" fmla="*/ 108098 h 363279"/>
              <a:gd name="connsiteX32" fmla="*/ 3125972 w 3891516"/>
              <a:gd name="connsiteY32" fmla="*/ 118730 h 363279"/>
              <a:gd name="connsiteX33" fmla="*/ 3327991 w 3891516"/>
              <a:gd name="connsiteY33" fmla="*/ 129363 h 363279"/>
              <a:gd name="connsiteX34" fmla="*/ 3434316 w 3891516"/>
              <a:gd name="connsiteY34" fmla="*/ 150628 h 363279"/>
              <a:gd name="connsiteX35" fmla="*/ 3604437 w 3891516"/>
              <a:gd name="connsiteY35" fmla="*/ 161261 h 363279"/>
              <a:gd name="connsiteX36" fmla="*/ 3689498 w 3891516"/>
              <a:gd name="connsiteY36" fmla="*/ 171893 h 363279"/>
              <a:gd name="connsiteX37" fmla="*/ 3891516 w 3891516"/>
              <a:gd name="connsiteY37" fmla="*/ 182526 h 363279"/>
              <a:gd name="connsiteX0" fmla="*/ 0 w 3891516"/>
              <a:gd name="connsiteY0" fmla="*/ 363279 h 363279"/>
              <a:gd name="connsiteX1" fmla="*/ 53163 w 3891516"/>
              <a:gd name="connsiteY1" fmla="*/ 320749 h 363279"/>
              <a:gd name="connsiteX2" fmla="*/ 212651 w 3891516"/>
              <a:gd name="connsiteY2" fmla="*/ 246321 h 363279"/>
              <a:gd name="connsiteX3" fmla="*/ 340242 w 3891516"/>
              <a:gd name="connsiteY3" fmla="*/ 256954 h 363279"/>
              <a:gd name="connsiteX4" fmla="*/ 467833 w 3891516"/>
              <a:gd name="connsiteY4" fmla="*/ 320749 h 363279"/>
              <a:gd name="connsiteX5" fmla="*/ 595423 w 3891516"/>
              <a:gd name="connsiteY5" fmla="*/ 363279 h 363279"/>
              <a:gd name="connsiteX6" fmla="*/ 691116 w 3891516"/>
              <a:gd name="connsiteY6" fmla="*/ 310116 h 363279"/>
              <a:gd name="connsiteX7" fmla="*/ 754912 w 3891516"/>
              <a:gd name="connsiteY7" fmla="*/ 182526 h 363279"/>
              <a:gd name="connsiteX8" fmla="*/ 797442 w 3891516"/>
              <a:gd name="connsiteY8" fmla="*/ 76200 h 363279"/>
              <a:gd name="connsiteX9" fmla="*/ 829340 w 3891516"/>
              <a:gd name="connsiteY9" fmla="*/ 1772 h 363279"/>
              <a:gd name="connsiteX10" fmla="*/ 1031358 w 3891516"/>
              <a:gd name="connsiteY10" fmla="*/ 65568 h 363279"/>
              <a:gd name="connsiteX11" fmla="*/ 1095154 w 3891516"/>
              <a:gd name="connsiteY11" fmla="*/ 150628 h 363279"/>
              <a:gd name="connsiteX12" fmla="*/ 1190847 w 3891516"/>
              <a:gd name="connsiteY12" fmla="*/ 203791 h 363279"/>
              <a:gd name="connsiteX13" fmla="*/ 1329070 w 3891516"/>
              <a:gd name="connsiteY13" fmla="*/ 193158 h 363279"/>
              <a:gd name="connsiteX14" fmla="*/ 1446028 w 3891516"/>
              <a:gd name="connsiteY14" fmla="*/ 129363 h 363279"/>
              <a:gd name="connsiteX15" fmla="*/ 1594884 w 3891516"/>
              <a:gd name="connsiteY15" fmla="*/ 129363 h 363279"/>
              <a:gd name="connsiteX16" fmla="*/ 1658679 w 3891516"/>
              <a:gd name="connsiteY16" fmla="*/ 150628 h 363279"/>
              <a:gd name="connsiteX17" fmla="*/ 1722475 w 3891516"/>
              <a:gd name="connsiteY17" fmla="*/ 193158 h 363279"/>
              <a:gd name="connsiteX18" fmla="*/ 1828800 w 3891516"/>
              <a:gd name="connsiteY18" fmla="*/ 97465 h 363279"/>
              <a:gd name="connsiteX19" fmla="*/ 1892595 w 3891516"/>
              <a:gd name="connsiteY19" fmla="*/ 54935 h 363279"/>
              <a:gd name="connsiteX20" fmla="*/ 1956391 w 3891516"/>
              <a:gd name="connsiteY20" fmla="*/ 33670 h 363279"/>
              <a:gd name="connsiteX21" fmla="*/ 2126512 w 3891516"/>
              <a:gd name="connsiteY21" fmla="*/ 65568 h 363279"/>
              <a:gd name="connsiteX22" fmla="*/ 2360428 w 3891516"/>
              <a:gd name="connsiteY22" fmla="*/ 171893 h 363279"/>
              <a:gd name="connsiteX23" fmla="*/ 2519916 w 3891516"/>
              <a:gd name="connsiteY23" fmla="*/ 161261 h 363279"/>
              <a:gd name="connsiteX24" fmla="*/ 2583712 w 3891516"/>
              <a:gd name="connsiteY24" fmla="*/ 139996 h 363279"/>
              <a:gd name="connsiteX25" fmla="*/ 2636875 w 3891516"/>
              <a:gd name="connsiteY25" fmla="*/ 108098 h 363279"/>
              <a:gd name="connsiteX26" fmla="*/ 2690037 w 3891516"/>
              <a:gd name="connsiteY26" fmla="*/ 97465 h 363279"/>
              <a:gd name="connsiteX27" fmla="*/ 2764465 w 3891516"/>
              <a:gd name="connsiteY27" fmla="*/ 76200 h 363279"/>
              <a:gd name="connsiteX28" fmla="*/ 2966484 w 3891516"/>
              <a:gd name="connsiteY28" fmla="*/ 86833 h 363279"/>
              <a:gd name="connsiteX29" fmla="*/ 3009014 w 3891516"/>
              <a:gd name="connsiteY29" fmla="*/ 97465 h 363279"/>
              <a:gd name="connsiteX30" fmla="*/ 3072809 w 3891516"/>
              <a:gd name="connsiteY30" fmla="*/ 108098 h 363279"/>
              <a:gd name="connsiteX31" fmla="*/ 3125972 w 3891516"/>
              <a:gd name="connsiteY31" fmla="*/ 118730 h 363279"/>
              <a:gd name="connsiteX32" fmla="*/ 3327991 w 3891516"/>
              <a:gd name="connsiteY32" fmla="*/ 129363 h 363279"/>
              <a:gd name="connsiteX33" fmla="*/ 3434316 w 3891516"/>
              <a:gd name="connsiteY33" fmla="*/ 150628 h 363279"/>
              <a:gd name="connsiteX34" fmla="*/ 3604437 w 3891516"/>
              <a:gd name="connsiteY34" fmla="*/ 161261 h 363279"/>
              <a:gd name="connsiteX35" fmla="*/ 3689498 w 3891516"/>
              <a:gd name="connsiteY35" fmla="*/ 171893 h 363279"/>
              <a:gd name="connsiteX36" fmla="*/ 3891516 w 3891516"/>
              <a:gd name="connsiteY36" fmla="*/ 182526 h 363279"/>
              <a:gd name="connsiteX0" fmla="*/ 0 w 3891516"/>
              <a:gd name="connsiteY0" fmla="*/ 363279 h 363279"/>
              <a:gd name="connsiteX1" fmla="*/ 53163 w 3891516"/>
              <a:gd name="connsiteY1" fmla="*/ 320749 h 363279"/>
              <a:gd name="connsiteX2" fmla="*/ 212651 w 3891516"/>
              <a:gd name="connsiteY2" fmla="*/ 246321 h 363279"/>
              <a:gd name="connsiteX3" fmla="*/ 340242 w 3891516"/>
              <a:gd name="connsiteY3" fmla="*/ 256954 h 363279"/>
              <a:gd name="connsiteX4" fmla="*/ 467833 w 3891516"/>
              <a:gd name="connsiteY4" fmla="*/ 320749 h 363279"/>
              <a:gd name="connsiteX5" fmla="*/ 595423 w 3891516"/>
              <a:gd name="connsiteY5" fmla="*/ 363279 h 363279"/>
              <a:gd name="connsiteX6" fmla="*/ 691116 w 3891516"/>
              <a:gd name="connsiteY6" fmla="*/ 310116 h 363279"/>
              <a:gd name="connsiteX7" fmla="*/ 754912 w 3891516"/>
              <a:gd name="connsiteY7" fmla="*/ 182526 h 363279"/>
              <a:gd name="connsiteX8" fmla="*/ 797442 w 3891516"/>
              <a:gd name="connsiteY8" fmla="*/ 76200 h 363279"/>
              <a:gd name="connsiteX9" fmla="*/ 829340 w 3891516"/>
              <a:gd name="connsiteY9" fmla="*/ 1772 h 363279"/>
              <a:gd name="connsiteX10" fmla="*/ 1031358 w 3891516"/>
              <a:gd name="connsiteY10" fmla="*/ 65568 h 363279"/>
              <a:gd name="connsiteX11" fmla="*/ 1095154 w 3891516"/>
              <a:gd name="connsiteY11" fmla="*/ 150628 h 363279"/>
              <a:gd name="connsiteX12" fmla="*/ 1190847 w 3891516"/>
              <a:gd name="connsiteY12" fmla="*/ 203791 h 363279"/>
              <a:gd name="connsiteX13" fmla="*/ 1329070 w 3891516"/>
              <a:gd name="connsiteY13" fmla="*/ 193158 h 363279"/>
              <a:gd name="connsiteX14" fmla="*/ 1446028 w 3891516"/>
              <a:gd name="connsiteY14" fmla="*/ 129363 h 363279"/>
              <a:gd name="connsiteX15" fmla="*/ 1594884 w 3891516"/>
              <a:gd name="connsiteY15" fmla="*/ 129363 h 363279"/>
              <a:gd name="connsiteX16" fmla="*/ 1658679 w 3891516"/>
              <a:gd name="connsiteY16" fmla="*/ 150628 h 363279"/>
              <a:gd name="connsiteX17" fmla="*/ 1722475 w 3891516"/>
              <a:gd name="connsiteY17" fmla="*/ 193158 h 363279"/>
              <a:gd name="connsiteX18" fmla="*/ 1828800 w 3891516"/>
              <a:gd name="connsiteY18" fmla="*/ 97465 h 363279"/>
              <a:gd name="connsiteX19" fmla="*/ 1892595 w 3891516"/>
              <a:gd name="connsiteY19" fmla="*/ 54935 h 363279"/>
              <a:gd name="connsiteX20" fmla="*/ 1956391 w 3891516"/>
              <a:gd name="connsiteY20" fmla="*/ 33670 h 363279"/>
              <a:gd name="connsiteX21" fmla="*/ 2126512 w 3891516"/>
              <a:gd name="connsiteY21" fmla="*/ 65568 h 363279"/>
              <a:gd name="connsiteX22" fmla="*/ 2360428 w 3891516"/>
              <a:gd name="connsiteY22" fmla="*/ 171893 h 363279"/>
              <a:gd name="connsiteX23" fmla="*/ 2519916 w 3891516"/>
              <a:gd name="connsiteY23" fmla="*/ 161261 h 363279"/>
              <a:gd name="connsiteX24" fmla="*/ 2583712 w 3891516"/>
              <a:gd name="connsiteY24" fmla="*/ 139996 h 363279"/>
              <a:gd name="connsiteX25" fmla="*/ 2690037 w 3891516"/>
              <a:gd name="connsiteY25" fmla="*/ 97465 h 363279"/>
              <a:gd name="connsiteX26" fmla="*/ 2764465 w 3891516"/>
              <a:gd name="connsiteY26" fmla="*/ 76200 h 363279"/>
              <a:gd name="connsiteX27" fmla="*/ 2966484 w 3891516"/>
              <a:gd name="connsiteY27" fmla="*/ 86833 h 363279"/>
              <a:gd name="connsiteX28" fmla="*/ 3009014 w 3891516"/>
              <a:gd name="connsiteY28" fmla="*/ 97465 h 363279"/>
              <a:gd name="connsiteX29" fmla="*/ 3072809 w 3891516"/>
              <a:gd name="connsiteY29" fmla="*/ 108098 h 363279"/>
              <a:gd name="connsiteX30" fmla="*/ 3125972 w 3891516"/>
              <a:gd name="connsiteY30" fmla="*/ 118730 h 363279"/>
              <a:gd name="connsiteX31" fmla="*/ 3327991 w 3891516"/>
              <a:gd name="connsiteY31" fmla="*/ 129363 h 363279"/>
              <a:gd name="connsiteX32" fmla="*/ 3434316 w 3891516"/>
              <a:gd name="connsiteY32" fmla="*/ 150628 h 363279"/>
              <a:gd name="connsiteX33" fmla="*/ 3604437 w 3891516"/>
              <a:gd name="connsiteY33" fmla="*/ 161261 h 363279"/>
              <a:gd name="connsiteX34" fmla="*/ 3689498 w 3891516"/>
              <a:gd name="connsiteY34" fmla="*/ 171893 h 363279"/>
              <a:gd name="connsiteX35" fmla="*/ 3891516 w 3891516"/>
              <a:gd name="connsiteY35" fmla="*/ 182526 h 363279"/>
              <a:gd name="connsiteX0" fmla="*/ 0 w 3891516"/>
              <a:gd name="connsiteY0" fmla="*/ 363279 h 363279"/>
              <a:gd name="connsiteX1" fmla="*/ 53163 w 3891516"/>
              <a:gd name="connsiteY1" fmla="*/ 320749 h 363279"/>
              <a:gd name="connsiteX2" fmla="*/ 212651 w 3891516"/>
              <a:gd name="connsiteY2" fmla="*/ 246321 h 363279"/>
              <a:gd name="connsiteX3" fmla="*/ 340242 w 3891516"/>
              <a:gd name="connsiteY3" fmla="*/ 256954 h 363279"/>
              <a:gd name="connsiteX4" fmla="*/ 467833 w 3891516"/>
              <a:gd name="connsiteY4" fmla="*/ 320749 h 363279"/>
              <a:gd name="connsiteX5" fmla="*/ 595423 w 3891516"/>
              <a:gd name="connsiteY5" fmla="*/ 363279 h 363279"/>
              <a:gd name="connsiteX6" fmla="*/ 691116 w 3891516"/>
              <a:gd name="connsiteY6" fmla="*/ 310116 h 363279"/>
              <a:gd name="connsiteX7" fmla="*/ 754912 w 3891516"/>
              <a:gd name="connsiteY7" fmla="*/ 182526 h 363279"/>
              <a:gd name="connsiteX8" fmla="*/ 797442 w 3891516"/>
              <a:gd name="connsiteY8" fmla="*/ 76200 h 363279"/>
              <a:gd name="connsiteX9" fmla="*/ 829340 w 3891516"/>
              <a:gd name="connsiteY9" fmla="*/ 1772 h 363279"/>
              <a:gd name="connsiteX10" fmla="*/ 1031358 w 3891516"/>
              <a:gd name="connsiteY10" fmla="*/ 65568 h 363279"/>
              <a:gd name="connsiteX11" fmla="*/ 1095154 w 3891516"/>
              <a:gd name="connsiteY11" fmla="*/ 150628 h 363279"/>
              <a:gd name="connsiteX12" fmla="*/ 1190847 w 3891516"/>
              <a:gd name="connsiteY12" fmla="*/ 203791 h 363279"/>
              <a:gd name="connsiteX13" fmla="*/ 1329070 w 3891516"/>
              <a:gd name="connsiteY13" fmla="*/ 193158 h 363279"/>
              <a:gd name="connsiteX14" fmla="*/ 1446028 w 3891516"/>
              <a:gd name="connsiteY14" fmla="*/ 129363 h 363279"/>
              <a:gd name="connsiteX15" fmla="*/ 1594884 w 3891516"/>
              <a:gd name="connsiteY15" fmla="*/ 129363 h 363279"/>
              <a:gd name="connsiteX16" fmla="*/ 1658679 w 3891516"/>
              <a:gd name="connsiteY16" fmla="*/ 150628 h 363279"/>
              <a:gd name="connsiteX17" fmla="*/ 1722475 w 3891516"/>
              <a:gd name="connsiteY17" fmla="*/ 193158 h 363279"/>
              <a:gd name="connsiteX18" fmla="*/ 1828800 w 3891516"/>
              <a:gd name="connsiteY18" fmla="*/ 97465 h 363279"/>
              <a:gd name="connsiteX19" fmla="*/ 1892595 w 3891516"/>
              <a:gd name="connsiteY19" fmla="*/ 54935 h 363279"/>
              <a:gd name="connsiteX20" fmla="*/ 1956391 w 3891516"/>
              <a:gd name="connsiteY20" fmla="*/ 33670 h 363279"/>
              <a:gd name="connsiteX21" fmla="*/ 2126512 w 3891516"/>
              <a:gd name="connsiteY21" fmla="*/ 65568 h 363279"/>
              <a:gd name="connsiteX22" fmla="*/ 2360428 w 3891516"/>
              <a:gd name="connsiteY22" fmla="*/ 171893 h 363279"/>
              <a:gd name="connsiteX23" fmla="*/ 2519916 w 3891516"/>
              <a:gd name="connsiteY23" fmla="*/ 161261 h 363279"/>
              <a:gd name="connsiteX24" fmla="*/ 2583712 w 3891516"/>
              <a:gd name="connsiteY24" fmla="*/ 139996 h 363279"/>
              <a:gd name="connsiteX25" fmla="*/ 2764465 w 3891516"/>
              <a:gd name="connsiteY25" fmla="*/ 76200 h 363279"/>
              <a:gd name="connsiteX26" fmla="*/ 2966484 w 3891516"/>
              <a:gd name="connsiteY26" fmla="*/ 86833 h 363279"/>
              <a:gd name="connsiteX27" fmla="*/ 3009014 w 3891516"/>
              <a:gd name="connsiteY27" fmla="*/ 97465 h 363279"/>
              <a:gd name="connsiteX28" fmla="*/ 3072809 w 3891516"/>
              <a:gd name="connsiteY28" fmla="*/ 108098 h 363279"/>
              <a:gd name="connsiteX29" fmla="*/ 3125972 w 3891516"/>
              <a:gd name="connsiteY29" fmla="*/ 118730 h 363279"/>
              <a:gd name="connsiteX30" fmla="*/ 3327991 w 3891516"/>
              <a:gd name="connsiteY30" fmla="*/ 129363 h 363279"/>
              <a:gd name="connsiteX31" fmla="*/ 3434316 w 3891516"/>
              <a:gd name="connsiteY31" fmla="*/ 150628 h 363279"/>
              <a:gd name="connsiteX32" fmla="*/ 3604437 w 3891516"/>
              <a:gd name="connsiteY32" fmla="*/ 161261 h 363279"/>
              <a:gd name="connsiteX33" fmla="*/ 3689498 w 3891516"/>
              <a:gd name="connsiteY33" fmla="*/ 171893 h 363279"/>
              <a:gd name="connsiteX34" fmla="*/ 3891516 w 3891516"/>
              <a:gd name="connsiteY34" fmla="*/ 182526 h 363279"/>
              <a:gd name="connsiteX0" fmla="*/ 0 w 3891516"/>
              <a:gd name="connsiteY0" fmla="*/ 363279 h 363279"/>
              <a:gd name="connsiteX1" fmla="*/ 53163 w 3891516"/>
              <a:gd name="connsiteY1" fmla="*/ 320749 h 363279"/>
              <a:gd name="connsiteX2" fmla="*/ 212651 w 3891516"/>
              <a:gd name="connsiteY2" fmla="*/ 246321 h 363279"/>
              <a:gd name="connsiteX3" fmla="*/ 340242 w 3891516"/>
              <a:gd name="connsiteY3" fmla="*/ 256954 h 363279"/>
              <a:gd name="connsiteX4" fmla="*/ 467833 w 3891516"/>
              <a:gd name="connsiteY4" fmla="*/ 320749 h 363279"/>
              <a:gd name="connsiteX5" fmla="*/ 595423 w 3891516"/>
              <a:gd name="connsiteY5" fmla="*/ 363279 h 363279"/>
              <a:gd name="connsiteX6" fmla="*/ 691116 w 3891516"/>
              <a:gd name="connsiteY6" fmla="*/ 310116 h 363279"/>
              <a:gd name="connsiteX7" fmla="*/ 754912 w 3891516"/>
              <a:gd name="connsiteY7" fmla="*/ 182526 h 363279"/>
              <a:gd name="connsiteX8" fmla="*/ 797442 w 3891516"/>
              <a:gd name="connsiteY8" fmla="*/ 76200 h 363279"/>
              <a:gd name="connsiteX9" fmla="*/ 829340 w 3891516"/>
              <a:gd name="connsiteY9" fmla="*/ 1772 h 363279"/>
              <a:gd name="connsiteX10" fmla="*/ 1031358 w 3891516"/>
              <a:gd name="connsiteY10" fmla="*/ 65568 h 363279"/>
              <a:gd name="connsiteX11" fmla="*/ 1095154 w 3891516"/>
              <a:gd name="connsiteY11" fmla="*/ 150628 h 363279"/>
              <a:gd name="connsiteX12" fmla="*/ 1190847 w 3891516"/>
              <a:gd name="connsiteY12" fmla="*/ 203791 h 363279"/>
              <a:gd name="connsiteX13" fmla="*/ 1329070 w 3891516"/>
              <a:gd name="connsiteY13" fmla="*/ 193158 h 363279"/>
              <a:gd name="connsiteX14" fmla="*/ 1446028 w 3891516"/>
              <a:gd name="connsiteY14" fmla="*/ 129363 h 363279"/>
              <a:gd name="connsiteX15" fmla="*/ 1594884 w 3891516"/>
              <a:gd name="connsiteY15" fmla="*/ 129363 h 363279"/>
              <a:gd name="connsiteX16" fmla="*/ 1658679 w 3891516"/>
              <a:gd name="connsiteY16" fmla="*/ 150628 h 363279"/>
              <a:gd name="connsiteX17" fmla="*/ 1722475 w 3891516"/>
              <a:gd name="connsiteY17" fmla="*/ 193158 h 363279"/>
              <a:gd name="connsiteX18" fmla="*/ 1828800 w 3891516"/>
              <a:gd name="connsiteY18" fmla="*/ 97465 h 363279"/>
              <a:gd name="connsiteX19" fmla="*/ 1892595 w 3891516"/>
              <a:gd name="connsiteY19" fmla="*/ 54935 h 363279"/>
              <a:gd name="connsiteX20" fmla="*/ 1956391 w 3891516"/>
              <a:gd name="connsiteY20" fmla="*/ 33670 h 363279"/>
              <a:gd name="connsiteX21" fmla="*/ 2126512 w 3891516"/>
              <a:gd name="connsiteY21" fmla="*/ 65568 h 363279"/>
              <a:gd name="connsiteX22" fmla="*/ 2360428 w 3891516"/>
              <a:gd name="connsiteY22" fmla="*/ 171893 h 363279"/>
              <a:gd name="connsiteX23" fmla="*/ 2519916 w 3891516"/>
              <a:gd name="connsiteY23" fmla="*/ 161261 h 363279"/>
              <a:gd name="connsiteX24" fmla="*/ 2583712 w 3891516"/>
              <a:gd name="connsiteY24" fmla="*/ 139996 h 363279"/>
              <a:gd name="connsiteX25" fmla="*/ 2764465 w 3891516"/>
              <a:gd name="connsiteY25" fmla="*/ 76200 h 363279"/>
              <a:gd name="connsiteX26" fmla="*/ 2966484 w 3891516"/>
              <a:gd name="connsiteY26" fmla="*/ 86833 h 363279"/>
              <a:gd name="connsiteX27" fmla="*/ 3072809 w 3891516"/>
              <a:gd name="connsiteY27" fmla="*/ 108098 h 363279"/>
              <a:gd name="connsiteX28" fmla="*/ 3125972 w 3891516"/>
              <a:gd name="connsiteY28" fmla="*/ 118730 h 363279"/>
              <a:gd name="connsiteX29" fmla="*/ 3327991 w 3891516"/>
              <a:gd name="connsiteY29" fmla="*/ 129363 h 363279"/>
              <a:gd name="connsiteX30" fmla="*/ 3434316 w 3891516"/>
              <a:gd name="connsiteY30" fmla="*/ 150628 h 363279"/>
              <a:gd name="connsiteX31" fmla="*/ 3604437 w 3891516"/>
              <a:gd name="connsiteY31" fmla="*/ 161261 h 363279"/>
              <a:gd name="connsiteX32" fmla="*/ 3689498 w 3891516"/>
              <a:gd name="connsiteY32" fmla="*/ 171893 h 363279"/>
              <a:gd name="connsiteX33" fmla="*/ 3891516 w 3891516"/>
              <a:gd name="connsiteY33" fmla="*/ 182526 h 363279"/>
              <a:gd name="connsiteX0" fmla="*/ 0 w 3891516"/>
              <a:gd name="connsiteY0" fmla="*/ 363279 h 363279"/>
              <a:gd name="connsiteX1" fmla="*/ 53163 w 3891516"/>
              <a:gd name="connsiteY1" fmla="*/ 320749 h 363279"/>
              <a:gd name="connsiteX2" fmla="*/ 212651 w 3891516"/>
              <a:gd name="connsiteY2" fmla="*/ 246321 h 363279"/>
              <a:gd name="connsiteX3" fmla="*/ 340242 w 3891516"/>
              <a:gd name="connsiteY3" fmla="*/ 256954 h 363279"/>
              <a:gd name="connsiteX4" fmla="*/ 467833 w 3891516"/>
              <a:gd name="connsiteY4" fmla="*/ 320749 h 363279"/>
              <a:gd name="connsiteX5" fmla="*/ 595423 w 3891516"/>
              <a:gd name="connsiteY5" fmla="*/ 363279 h 363279"/>
              <a:gd name="connsiteX6" fmla="*/ 691116 w 3891516"/>
              <a:gd name="connsiteY6" fmla="*/ 310116 h 363279"/>
              <a:gd name="connsiteX7" fmla="*/ 754912 w 3891516"/>
              <a:gd name="connsiteY7" fmla="*/ 182526 h 363279"/>
              <a:gd name="connsiteX8" fmla="*/ 797442 w 3891516"/>
              <a:gd name="connsiteY8" fmla="*/ 76200 h 363279"/>
              <a:gd name="connsiteX9" fmla="*/ 829340 w 3891516"/>
              <a:gd name="connsiteY9" fmla="*/ 1772 h 363279"/>
              <a:gd name="connsiteX10" fmla="*/ 1031358 w 3891516"/>
              <a:gd name="connsiteY10" fmla="*/ 65568 h 363279"/>
              <a:gd name="connsiteX11" fmla="*/ 1095154 w 3891516"/>
              <a:gd name="connsiteY11" fmla="*/ 150628 h 363279"/>
              <a:gd name="connsiteX12" fmla="*/ 1190847 w 3891516"/>
              <a:gd name="connsiteY12" fmla="*/ 203791 h 363279"/>
              <a:gd name="connsiteX13" fmla="*/ 1329070 w 3891516"/>
              <a:gd name="connsiteY13" fmla="*/ 193158 h 363279"/>
              <a:gd name="connsiteX14" fmla="*/ 1446028 w 3891516"/>
              <a:gd name="connsiteY14" fmla="*/ 129363 h 363279"/>
              <a:gd name="connsiteX15" fmla="*/ 1594884 w 3891516"/>
              <a:gd name="connsiteY15" fmla="*/ 129363 h 363279"/>
              <a:gd name="connsiteX16" fmla="*/ 1658679 w 3891516"/>
              <a:gd name="connsiteY16" fmla="*/ 150628 h 363279"/>
              <a:gd name="connsiteX17" fmla="*/ 1722475 w 3891516"/>
              <a:gd name="connsiteY17" fmla="*/ 193158 h 363279"/>
              <a:gd name="connsiteX18" fmla="*/ 1828800 w 3891516"/>
              <a:gd name="connsiteY18" fmla="*/ 97465 h 363279"/>
              <a:gd name="connsiteX19" fmla="*/ 1892595 w 3891516"/>
              <a:gd name="connsiteY19" fmla="*/ 54935 h 363279"/>
              <a:gd name="connsiteX20" fmla="*/ 1956391 w 3891516"/>
              <a:gd name="connsiteY20" fmla="*/ 33670 h 363279"/>
              <a:gd name="connsiteX21" fmla="*/ 2126512 w 3891516"/>
              <a:gd name="connsiteY21" fmla="*/ 65568 h 363279"/>
              <a:gd name="connsiteX22" fmla="*/ 2360428 w 3891516"/>
              <a:gd name="connsiteY22" fmla="*/ 171893 h 363279"/>
              <a:gd name="connsiteX23" fmla="*/ 2519916 w 3891516"/>
              <a:gd name="connsiteY23" fmla="*/ 161261 h 363279"/>
              <a:gd name="connsiteX24" fmla="*/ 2583712 w 3891516"/>
              <a:gd name="connsiteY24" fmla="*/ 139996 h 363279"/>
              <a:gd name="connsiteX25" fmla="*/ 2764465 w 3891516"/>
              <a:gd name="connsiteY25" fmla="*/ 76200 h 363279"/>
              <a:gd name="connsiteX26" fmla="*/ 2966484 w 3891516"/>
              <a:gd name="connsiteY26" fmla="*/ 86833 h 363279"/>
              <a:gd name="connsiteX27" fmla="*/ 3125972 w 3891516"/>
              <a:gd name="connsiteY27" fmla="*/ 118730 h 363279"/>
              <a:gd name="connsiteX28" fmla="*/ 3327991 w 3891516"/>
              <a:gd name="connsiteY28" fmla="*/ 129363 h 363279"/>
              <a:gd name="connsiteX29" fmla="*/ 3434316 w 3891516"/>
              <a:gd name="connsiteY29" fmla="*/ 150628 h 363279"/>
              <a:gd name="connsiteX30" fmla="*/ 3604437 w 3891516"/>
              <a:gd name="connsiteY30" fmla="*/ 161261 h 363279"/>
              <a:gd name="connsiteX31" fmla="*/ 3689498 w 3891516"/>
              <a:gd name="connsiteY31" fmla="*/ 171893 h 363279"/>
              <a:gd name="connsiteX32" fmla="*/ 3891516 w 3891516"/>
              <a:gd name="connsiteY32" fmla="*/ 182526 h 363279"/>
              <a:gd name="connsiteX0" fmla="*/ 0 w 3891516"/>
              <a:gd name="connsiteY0" fmla="*/ 363279 h 363279"/>
              <a:gd name="connsiteX1" fmla="*/ 53163 w 3891516"/>
              <a:gd name="connsiteY1" fmla="*/ 320749 h 363279"/>
              <a:gd name="connsiteX2" fmla="*/ 212651 w 3891516"/>
              <a:gd name="connsiteY2" fmla="*/ 246321 h 363279"/>
              <a:gd name="connsiteX3" fmla="*/ 340242 w 3891516"/>
              <a:gd name="connsiteY3" fmla="*/ 256954 h 363279"/>
              <a:gd name="connsiteX4" fmla="*/ 467833 w 3891516"/>
              <a:gd name="connsiteY4" fmla="*/ 320749 h 363279"/>
              <a:gd name="connsiteX5" fmla="*/ 595423 w 3891516"/>
              <a:gd name="connsiteY5" fmla="*/ 363279 h 363279"/>
              <a:gd name="connsiteX6" fmla="*/ 691116 w 3891516"/>
              <a:gd name="connsiteY6" fmla="*/ 310116 h 363279"/>
              <a:gd name="connsiteX7" fmla="*/ 754912 w 3891516"/>
              <a:gd name="connsiteY7" fmla="*/ 182526 h 363279"/>
              <a:gd name="connsiteX8" fmla="*/ 797442 w 3891516"/>
              <a:gd name="connsiteY8" fmla="*/ 76200 h 363279"/>
              <a:gd name="connsiteX9" fmla="*/ 829340 w 3891516"/>
              <a:gd name="connsiteY9" fmla="*/ 1772 h 363279"/>
              <a:gd name="connsiteX10" fmla="*/ 1031358 w 3891516"/>
              <a:gd name="connsiteY10" fmla="*/ 65568 h 363279"/>
              <a:gd name="connsiteX11" fmla="*/ 1095154 w 3891516"/>
              <a:gd name="connsiteY11" fmla="*/ 150628 h 363279"/>
              <a:gd name="connsiteX12" fmla="*/ 1190847 w 3891516"/>
              <a:gd name="connsiteY12" fmla="*/ 203791 h 363279"/>
              <a:gd name="connsiteX13" fmla="*/ 1329070 w 3891516"/>
              <a:gd name="connsiteY13" fmla="*/ 193158 h 363279"/>
              <a:gd name="connsiteX14" fmla="*/ 1446028 w 3891516"/>
              <a:gd name="connsiteY14" fmla="*/ 129363 h 363279"/>
              <a:gd name="connsiteX15" fmla="*/ 1594884 w 3891516"/>
              <a:gd name="connsiteY15" fmla="*/ 129363 h 363279"/>
              <a:gd name="connsiteX16" fmla="*/ 1658679 w 3891516"/>
              <a:gd name="connsiteY16" fmla="*/ 150628 h 363279"/>
              <a:gd name="connsiteX17" fmla="*/ 1722475 w 3891516"/>
              <a:gd name="connsiteY17" fmla="*/ 193158 h 363279"/>
              <a:gd name="connsiteX18" fmla="*/ 1828800 w 3891516"/>
              <a:gd name="connsiteY18" fmla="*/ 97465 h 363279"/>
              <a:gd name="connsiteX19" fmla="*/ 1892595 w 3891516"/>
              <a:gd name="connsiteY19" fmla="*/ 54935 h 363279"/>
              <a:gd name="connsiteX20" fmla="*/ 1956391 w 3891516"/>
              <a:gd name="connsiteY20" fmla="*/ 33670 h 363279"/>
              <a:gd name="connsiteX21" fmla="*/ 2126512 w 3891516"/>
              <a:gd name="connsiteY21" fmla="*/ 65568 h 363279"/>
              <a:gd name="connsiteX22" fmla="*/ 2360428 w 3891516"/>
              <a:gd name="connsiteY22" fmla="*/ 171893 h 363279"/>
              <a:gd name="connsiteX23" fmla="*/ 2519916 w 3891516"/>
              <a:gd name="connsiteY23" fmla="*/ 161261 h 363279"/>
              <a:gd name="connsiteX24" fmla="*/ 2583712 w 3891516"/>
              <a:gd name="connsiteY24" fmla="*/ 139996 h 363279"/>
              <a:gd name="connsiteX25" fmla="*/ 2764465 w 3891516"/>
              <a:gd name="connsiteY25" fmla="*/ 76200 h 363279"/>
              <a:gd name="connsiteX26" fmla="*/ 2966484 w 3891516"/>
              <a:gd name="connsiteY26" fmla="*/ 86833 h 363279"/>
              <a:gd name="connsiteX27" fmla="*/ 3125972 w 3891516"/>
              <a:gd name="connsiteY27" fmla="*/ 118730 h 363279"/>
              <a:gd name="connsiteX28" fmla="*/ 3434316 w 3891516"/>
              <a:gd name="connsiteY28" fmla="*/ 150628 h 363279"/>
              <a:gd name="connsiteX29" fmla="*/ 3604437 w 3891516"/>
              <a:gd name="connsiteY29" fmla="*/ 161261 h 363279"/>
              <a:gd name="connsiteX30" fmla="*/ 3689498 w 3891516"/>
              <a:gd name="connsiteY30" fmla="*/ 171893 h 363279"/>
              <a:gd name="connsiteX31" fmla="*/ 3891516 w 3891516"/>
              <a:gd name="connsiteY31" fmla="*/ 182526 h 363279"/>
              <a:gd name="connsiteX0" fmla="*/ 0 w 3891516"/>
              <a:gd name="connsiteY0" fmla="*/ 363279 h 363279"/>
              <a:gd name="connsiteX1" fmla="*/ 53163 w 3891516"/>
              <a:gd name="connsiteY1" fmla="*/ 320749 h 363279"/>
              <a:gd name="connsiteX2" fmla="*/ 212651 w 3891516"/>
              <a:gd name="connsiteY2" fmla="*/ 246321 h 363279"/>
              <a:gd name="connsiteX3" fmla="*/ 340242 w 3891516"/>
              <a:gd name="connsiteY3" fmla="*/ 256954 h 363279"/>
              <a:gd name="connsiteX4" fmla="*/ 467833 w 3891516"/>
              <a:gd name="connsiteY4" fmla="*/ 320749 h 363279"/>
              <a:gd name="connsiteX5" fmla="*/ 595423 w 3891516"/>
              <a:gd name="connsiteY5" fmla="*/ 363279 h 363279"/>
              <a:gd name="connsiteX6" fmla="*/ 691116 w 3891516"/>
              <a:gd name="connsiteY6" fmla="*/ 310116 h 363279"/>
              <a:gd name="connsiteX7" fmla="*/ 754912 w 3891516"/>
              <a:gd name="connsiteY7" fmla="*/ 182526 h 363279"/>
              <a:gd name="connsiteX8" fmla="*/ 797442 w 3891516"/>
              <a:gd name="connsiteY8" fmla="*/ 76200 h 363279"/>
              <a:gd name="connsiteX9" fmla="*/ 829340 w 3891516"/>
              <a:gd name="connsiteY9" fmla="*/ 1772 h 363279"/>
              <a:gd name="connsiteX10" fmla="*/ 1031358 w 3891516"/>
              <a:gd name="connsiteY10" fmla="*/ 65568 h 363279"/>
              <a:gd name="connsiteX11" fmla="*/ 1095154 w 3891516"/>
              <a:gd name="connsiteY11" fmla="*/ 150628 h 363279"/>
              <a:gd name="connsiteX12" fmla="*/ 1190847 w 3891516"/>
              <a:gd name="connsiteY12" fmla="*/ 203791 h 363279"/>
              <a:gd name="connsiteX13" fmla="*/ 1329070 w 3891516"/>
              <a:gd name="connsiteY13" fmla="*/ 193158 h 363279"/>
              <a:gd name="connsiteX14" fmla="*/ 1446028 w 3891516"/>
              <a:gd name="connsiteY14" fmla="*/ 129363 h 363279"/>
              <a:gd name="connsiteX15" fmla="*/ 1594884 w 3891516"/>
              <a:gd name="connsiteY15" fmla="*/ 129363 h 363279"/>
              <a:gd name="connsiteX16" fmla="*/ 1658679 w 3891516"/>
              <a:gd name="connsiteY16" fmla="*/ 150628 h 363279"/>
              <a:gd name="connsiteX17" fmla="*/ 1722475 w 3891516"/>
              <a:gd name="connsiteY17" fmla="*/ 193158 h 363279"/>
              <a:gd name="connsiteX18" fmla="*/ 1828800 w 3891516"/>
              <a:gd name="connsiteY18" fmla="*/ 97465 h 363279"/>
              <a:gd name="connsiteX19" fmla="*/ 1892595 w 3891516"/>
              <a:gd name="connsiteY19" fmla="*/ 54935 h 363279"/>
              <a:gd name="connsiteX20" fmla="*/ 1956391 w 3891516"/>
              <a:gd name="connsiteY20" fmla="*/ 33670 h 363279"/>
              <a:gd name="connsiteX21" fmla="*/ 2126512 w 3891516"/>
              <a:gd name="connsiteY21" fmla="*/ 65568 h 363279"/>
              <a:gd name="connsiteX22" fmla="*/ 2360428 w 3891516"/>
              <a:gd name="connsiteY22" fmla="*/ 171893 h 363279"/>
              <a:gd name="connsiteX23" fmla="*/ 2519916 w 3891516"/>
              <a:gd name="connsiteY23" fmla="*/ 161261 h 363279"/>
              <a:gd name="connsiteX24" fmla="*/ 2583712 w 3891516"/>
              <a:gd name="connsiteY24" fmla="*/ 139996 h 363279"/>
              <a:gd name="connsiteX25" fmla="*/ 2764465 w 3891516"/>
              <a:gd name="connsiteY25" fmla="*/ 76200 h 363279"/>
              <a:gd name="connsiteX26" fmla="*/ 2966484 w 3891516"/>
              <a:gd name="connsiteY26" fmla="*/ 86833 h 363279"/>
              <a:gd name="connsiteX27" fmla="*/ 3125972 w 3891516"/>
              <a:gd name="connsiteY27" fmla="*/ 118730 h 363279"/>
              <a:gd name="connsiteX28" fmla="*/ 3604437 w 3891516"/>
              <a:gd name="connsiteY28" fmla="*/ 161261 h 363279"/>
              <a:gd name="connsiteX29" fmla="*/ 3689498 w 3891516"/>
              <a:gd name="connsiteY29" fmla="*/ 171893 h 363279"/>
              <a:gd name="connsiteX30" fmla="*/ 3891516 w 3891516"/>
              <a:gd name="connsiteY30" fmla="*/ 182526 h 363279"/>
              <a:gd name="connsiteX0" fmla="*/ 0 w 3891516"/>
              <a:gd name="connsiteY0" fmla="*/ 363279 h 363279"/>
              <a:gd name="connsiteX1" fmla="*/ 53163 w 3891516"/>
              <a:gd name="connsiteY1" fmla="*/ 320749 h 363279"/>
              <a:gd name="connsiteX2" fmla="*/ 212651 w 3891516"/>
              <a:gd name="connsiteY2" fmla="*/ 246321 h 363279"/>
              <a:gd name="connsiteX3" fmla="*/ 340242 w 3891516"/>
              <a:gd name="connsiteY3" fmla="*/ 256954 h 363279"/>
              <a:gd name="connsiteX4" fmla="*/ 467833 w 3891516"/>
              <a:gd name="connsiteY4" fmla="*/ 320749 h 363279"/>
              <a:gd name="connsiteX5" fmla="*/ 595423 w 3891516"/>
              <a:gd name="connsiteY5" fmla="*/ 363279 h 363279"/>
              <a:gd name="connsiteX6" fmla="*/ 691116 w 3891516"/>
              <a:gd name="connsiteY6" fmla="*/ 310116 h 363279"/>
              <a:gd name="connsiteX7" fmla="*/ 754912 w 3891516"/>
              <a:gd name="connsiteY7" fmla="*/ 182526 h 363279"/>
              <a:gd name="connsiteX8" fmla="*/ 797442 w 3891516"/>
              <a:gd name="connsiteY8" fmla="*/ 76200 h 363279"/>
              <a:gd name="connsiteX9" fmla="*/ 829340 w 3891516"/>
              <a:gd name="connsiteY9" fmla="*/ 1772 h 363279"/>
              <a:gd name="connsiteX10" fmla="*/ 1031358 w 3891516"/>
              <a:gd name="connsiteY10" fmla="*/ 65568 h 363279"/>
              <a:gd name="connsiteX11" fmla="*/ 1095154 w 3891516"/>
              <a:gd name="connsiteY11" fmla="*/ 150628 h 363279"/>
              <a:gd name="connsiteX12" fmla="*/ 1190847 w 3891516"/>
              <a:gd name="connsiteY12" fmla="*/ 203791 h 363279"/>
              <a:gd name="connsiteX13" fmla="*/ 1329070 w 3891516"/>
              <a:gd name="connsiteY13" fmla="*/ 193158 h 363279"/>
              <a:gd name="connsiteX14" fmla="*/ 1446028 w 3891516"/>
              <a:gd name="connsiteY14" fmla="*/ 129363 h 363279"/>
              <a:gd name="connsiteX15" fmla="*/ 1594884 w 3891516"/>
              <a:gd name="connsiteY15" fmla="*/ 129363 h 363279"/>
              <a:gd name="connsiteX16" fmla="*/ 1658679 w 3891516"/>
              <a:gd name="connsiteY16" fmla="*/ 150628 h 363279"/>
              <a:gd name="connsiteX17" fmla="*/ 1722475 w 3891516"/>
              <a:gd name="connsiteY17" fmla="*/ 193158 h 363279"/>
              <a:gd name="connsiteX18" fmla="*/ 1828800 w 3891516"/>
              <a:gd name="connsiteY18" fmla="*/ 97465 h 363279"/>
              <a:gd name="connsiteX19" fmla="*/ 1892595 w 3891516"/>
              <a:gd name="connsiteY19" fmla="*/ 54935 h 363279"/>
              <a:gd name="connsiteX20" fmla="*/ 1956391 w 3891516"/>
              <a:gd name="connsiteY20" fmla="*/ 33670 h 363279"/>
              <a:gd name="connsiteX21" fmla="*/ 2126512 w 3891516"/>
              <a:gd name="connsiteY21" fmla="*/ 65568 h 363279"/>
              <a:gd name="connsiteX22" fmla="*/ 2360428 w 3891516"/>
              <a:gd name="connsiteY22" fmla="*/ 171893 h 363279"/>
              <a:gd name="connsiteX23" fmla="*/ 2519916 w 3891516"/>
              <a:gd name="connsiteY23" fmla="*/ 161261 h 363279"/>
              <a:gd name="connsiteX24" fmla="*/ 2583712 w 3891516"/>
              <a:gd name="connsiteY24" fmla="*/ 139996 h 363279"/>
              <a:gd name="connsiteX25" fmla="*/ 2764465 w 3891516"/>
              <a:gd name="connsiteY25" fmla="*/ 76200 h 363279"/>
              <a:gd name="connsiteX26" fmla="*/ 2966484 w 3891516"/>
              <a:gd name="connsiteY26" fmla="*/ 86833 h 363279"/>
              <a:gd name="connsiteX27" fmla="*/ 3125972 w 3891516"/>
              <a:gd name="connsiteY27" fmla="*/ 118730 h 363279"/>
              <a:gd name="connsiteX28" fmla="*/ 3604437 w 3891516"/>
              <a:gd name="connsiteY28" fmla="*/ 161261 h 363279"/>
              <a:gd name="connsiteX29" fmla="*/ 3689498 w 3891516"/>
              <a:gd name="connsiteY29" fmla="*/ 171893 h 363279"/>
              <a:gd name="connsiteX30" fmla="*/ 3891516 w 3891516"/>
              <a:gd name="connsiteY30" fmla="*/ 182526 h 363279"/>
              <a:gd name="connsiteX0" fmla="*/ 0 w 3891516"/>
              <a:gd name="connsiteY0" fmla="*/ 384544 h 384544"/>
              <a:gd name="connsiteX1" fmla="*/ 53163 w 3891516"/>
              <a:gd name="connsiteY1" fmla="*/ 342014 h 384544"/>
              <a:gd name="connsiteX2" fmla="*/ 212651 w 3891516"/>
              <a:gd name="connsiteY2" fmla="*/ 267586 h 384544"/>
              <a:gd name="connsiteX3" fmla="*/ 340242 w 3891516"/>
              <a:gd name="connsiteY3" fmla="*/ 278219 h 384544"/>
              <a:gd name="connsiteX4" fmla="*/ 467833 w 3891516"/>
              <a:gd name="connsiteY4" fmla="*/ 342014 h 384544"/>
              <a:gd name="connsiteX5" fmla="*/ 595423 w 3891516"/>
              <a:gd name="connsiteY5" fmla="*/ 384544 h 384544"/>
              <a:gd name="connsiteX6" fmla="*/ 691116 w 3891516"/>
              <a:gd name="connsiteY6" fmla="*/ 331381 h 384544"/>
              <a:gd name="connsiteX7" fmla="*/ 754912 w 3891516"/>
              <a:gd name="connsiteY7" fmla="*/ 203791 h 384544"/>
              <a:gd name="connsiteX8" fmla="*/ 797442 w 3891516"/>
              <a:gd name="connsiteY8" fmla="*/ 97465 h 384544"/>
              <a:gd name="connsiteX9" fmla="*/ 885010 w 3891516"/>
              <a:gd name="connsiteY9" fmla="*/ 1772 h 384544"/>
              <a:gd name="connsiteX10" fmla="*/ 1031358 w 3891516"/>
              <a:gd name="connsiteY10" fmla="*/ 86833 h 384544"/>
              <a:gd name="connsiteX11" fmla="*/ 1095154 w 3891516"/>
              <a:gd name="connsiteY11" fmla="*/ 171893 h 384544"/>
              <a:gd name="connsiteX12" fmla="*/ 1190847 w 3891516"/>
              <a:gd name="connsiteY12" fmla="*/ 225056 h 384544"/>
              <a:gd name="connsiteX13" fmla="*/ 1329070 w 3891516"/>
              <a:gd name="connsiteY13" fmla="*/ 214423 h 384544"/>
              <a:gd name="connsiteX14" fmla="*/ 1446028 w 3891516"/>
              <a:gd name="connsiteY14" fmla="*/ 150628 h 384544"/>
              <a:gd name="connsiteX15" fmla="*/ 1594884 w 3891516"/>
              <a:gd name="connsiteY15" fmla="*/ 150628 h 384544"/>
              <a:gd name="connsiteX16" fmla="*/ 1658679 w 3891516"/>
              <a:gd name="connsiteY16" fmla="*/ 171893 h 384544"/>
              <a:gd name="connsiteX17" fmla="*/ 1722475 w 3891516"/>
              <a:gd name="connsiteY17" fmla="*/ 214423 h 384544"/>
              <a:gd name="connsiteX18" fmla="*/ 1828800 w 3891516"/>
              <a:gd name="connsiteY18" fmla="*/ 118730 h 384544"/>
              <a:gd name="connsiteX19" fmla="*/ 1892595 w 3891516"/>
              <a:gd name="connsiteY19" fmla="*/ 76200 h 384544"/>
              <a:gd name="connsiteX20" fmla="*/ 1956391 w 3891516"/>
              <a:gd name="connsiteY20" fmla="*/ 54935 h 384544"/>
              <a:gd name="connsiteX21" fmla="*/ 2126512 w 3891516"/>
              <a:gd name="connsiteY21" fmla="*/ 86833 h 384544"/>
              <a:gd name="connsiteX22" fmla="*/ 2360428 w 3891516"/>
              <a:gd name="connsiteY22" fmla="*/ 193158 h 384544"/>
              <a:gd name="connsiteX23" fmla="*/ 2519916 w 3891516"/>
              <a:gd name="connsiteY23" fmla="*/ 182526 h 384544"/>
              <a:gd name="connsiteX24" fmla="*/ 2583712 w 3891516"/>
              <a:gd name="connsiteY24" fmla="*/ 161261 h 384544"/>
              <a:gd name="connsiteX25" fmla="*/ 2764465 w 3891516"/>
              <a:gd name="connsiteY25" fmla="*/ 97465 h 384544"/>
              <a:gd name="connsiteX26" fmla="*/ 2966484 w 3891516"/>
              <a:gd name="connsiteY26" fmla="*/ 108098 h 384544"/>
              <a:gd name="connsiteX27" fmla="*/ 3125972 w 3891516"/>
              <a:gd name="connsiteY27" fmla="*/ 139995 h 384544"/>
              <a:gd name="connsiteX28" fmla="*/ 3604437 w 3891516"/>
              <a:gd name="connsiteY28" fmla="*/ 182526 h 384544"/>
              <a:gd name="connsiteX29" fmla="*/ 3689498 w 3891516"/>
              <a:gd name="connsiteY29" fmla="*/ 193158 h 384544"/>
              <a:gd name="connsiteX30" fmla="*/ 3891516 w 3891516"/>
              <a:gd name="connsiteY30" fmla="*/ 203791 h 384544"/>
              <a:gd name="connsiteX0" fmla="*/ 0 w 3891516"/>
              <a:gd name="connsiteY0" fmla="*/ 383296 h 383296"/>
              <a:gd name="connsiteX1" fmla="*/ 53163 w 3891516"/>
              <a:gd name="connsiteY1" fmla="*/ 340766 h 383296"/>
              <a:gd name="connsiteX2" fmla="*/ 212651 w 3891516"/>
              <a:gd name="connsiteY2" fmla="*/ 266338 h 383296"/>
              <a:gd name="connsiteX3" fmla="*/ 340242 w 3891516"/>
              <a:gd name="connsiteY3" fmla="*/ 276971 h 383296"/>
              <a:gd name="connsiteX4" fmla="*/ 467833 w 3891516"/>
              <a:gd name="connsiteY4" fmla="*/ 340766 h 383296"/>
              <a:gd name="connsiteX5" fmla="*/ 595423 w 3891516"/>
              <a:gd name="connsiteY5" fmla="*/ 383296 h 383296"/>
              <a:gd name="connsiteX6" fmla="*/ 691116 w 3891516"/>
              <a:gd name="connsiteY6" fmla="*/ 330133 h 383296"/>
              <a:gd name="connsiteX7" fmla="*/ 754912 w 3891516"/>
              <a:gd name="connsiteY7" fmla="*/ 202543 h 383296"/>
              <a:gd name="connsiteX8" fmla="*/ 797442 w 3891516"/>
              <a:gd name="connsiteY8" fmla="*/ 96217 h 383296"/>
              <a:gd name="connsiteX9" fmla="*/ 885010 w 3891516"/>
              <a:gd name="connsiteY9" fmla="*/ 524 h 383296"/>
              <a:gd name="connsiteX10" fmla="*/ 1031358 w 3891516"/>
              <a:gd name="connsiteY10" fmla="*/ 85585 h 383296"/>
              <a:gd name="connsiteX11" fmla="*/ 1095154 w 3891516"/>
              <a:gd name="connsiteY11" fmla="*/ 170645 h 383296"/>
              <a:gd name="connsiteX12" fmla="*/ 1190847 w 3891516"/>
              <a:gd name="connsiteY12" fmla="*/ 223808 h 383296"/>
              <a:gd name="connsiteX13" fmla="*/ 1329070 w 3891516"/>
              <a:gd name="connsiteY13" fmla="*/ 213175 h 383296"/>
              <a:gd name="connsiteX14" fmla="*/ 1446028 w 3891516"/>
              <a:gd name="connsiteY14" fmla="*/ 149380 h 383296"/>
              <a:gd name="connsiteX15" fmla="*/ 1594884 w 3891516"/>
              <a:gd name="connsiteY15" fmla="*/ 149380 h 383296"/>
              <a:gd name="connsiteX16" fmla="*/ 1658679 w 3891516"/>
              <a:gd name="connsiteY16" fmla="*/ 170645 h 383296"/>
              <a:gd name="connsiteX17" fmla="*/ 1722475 w 3891516"/>
              <a:gd name="connsiteY17" fmla="*/ 213175 h 383296"/>
              <a:gd name="connsiteX18" fmla="*/ 1828800 w 3891516"/>
              <a:gd name="connsiteY18" fmla="*/ 117482 h 383296"/>
              <a:gd name="connsiteX19" fmla="*/ 1892595 w 3891516"/>
              <a:gd name="connsiteY19" fmla="*/ 74952 h 383296"/>
              <a:gd name="connsiteX20" fmla="*/ 1956391 w 3891516"/>
              <a:gd name="connsiteY20" fmla="*/ 53687 h 383296"/>
              <a:gd name="connsiteX21" fmla="*/ 2126512 w 3891516"/>
              <a:gd name="connsiteY21" fmla="*/ 85585 h 383296"/>
              <a:gd name="connsiteX22" fmla="*/ 2360428 w 3891516"/>
              <a:gd name="connsiteY22" fmla="*/ 191910 h 383296"/>
              <a:gd name="connsiteX23" fmla="*/ 2519916 w 3891516"/>
              <a:gd name="connsiteY23" fmla="*/ 181278 h 383296"/>
              <a:gd name="connsiteX24" fmla="*/ 2583712 w 3891516"/>
              <a:gd name="connsiteY24" fmla="*/ 160013 h 383296"/>
              <a:gd name="connsiteX25" fmla="*/ 2764465 w 3891516"/>
              <a:gd name="connsiteY25" fmla="*/ 96217 h 383296"/>
              <a:gd name="connsiteX26" fmla="*/ 2966484 w 3891516"/>
              <a:gd name="connsiteY26" fmla="*/ 106850 h 383296"/>
              <a:gd name="connsiteX27" fmla="*/ 3125972 w 3891516"/>
              <a:gd name="connsiteY27" fmla="*/ 138747 h 383296"/>
              <a:gd name="connsiteX28" fmla="*/ 3604437 w 3891516"/>
              <a:gd name="connsiteY28" fmla="*/ 181278 h 383296"/>
              <a:gd name="connsiteX29" fmla="*/ 3689498 w 3891516"/>
              <a:gd name="connsiteY29" fmla="*/ 191910 h 383296"/>
              <a:gd name="connsiteX30" fmla="*/ 3891516 w 3891516"/>
              <a:gd name="connsiteY30" fmla="*/ 202543 h 383296"/>
              <a:gd name="connsiteX0" fmla="*/ 0 w 3891516"/>
              <a:gd name="connsiteY0" fmla="*/ 383296 h 383296"/>
              <a:gd name="connsiteX1" fmla="*/ 53163 w 3891516"/>
              <a:gd name="connsiteY1" fmla="*/ 340766 h 383296"/>
              <a:gd name="connsiteX2" fmla="*/ 212651 w 3891516"/>
              <a:gd name="connsiteY2" fmla="*/ 266338 h 383296"/>
              <a:gd name="connsiteX3" fmla="*/ 340242 w 3891516"/>
              <a:gd name="connsiteY3" fmla="*/ 276971 h 383296"/>
              <a:gd name="connsiteX4" fmla="*/ 467833 w 3891516"/>
              <a:gd name="connsiteY4" fmla="*/ 340766 h 383296"/>
              <a:gd name="connsiteX5" fmla="*/ 595423 w 3891516"/>
              <a:gd name="connsiteY5" fmla="*/ 383296 h 383296"/>
              <a:gd name="connsiteX6" fmla="*/ 691116 w 3891516"/>
              <a:gd name="connsiteY6" fmla="*/ 330133 h 383296"/>
              <a:gd name="connsiteX7" fmla="*/ 754912 w 3891516"/>
              <a:gd name="connsiteY7" fmla="*/ 202543 h 383296"/>
              <a:gd name="connsiteX8" fmla="*/ 797442 w 3891516"/>
              <a:gd name="connsiteY8" fmla="*/ 96217 h 383296"/>
              <a:gd name="connsiteX9" fmla="*/ 885010 w 3891516"/>
              <a:gd name="connsiteY9" fmla="*/ 524 h 383296"/>
              <a:gd name="connsiteX10" fmla="*/ 1031358 w 3891516"/>
              <a:gd name="connsiteY10" fmla="*/ 85585 h 383296"/>
              <a:gd name="connsiteX11" fmla="*/ 1095154 w 3891516"/>
              <a:gd name="connsiteY11" fmla="*/ 170645 h 383296"/>
              <a:gd name="connsiteX12" fmla="*/ 1190847 w 3891516"/>
              <a:gd name="connsiteY12" fmla="*/ 223808 h 383296"/>
              <a:gd name="connsiteX13" fmla="*/ 1329070 w 3891516"/>
              <a:gd name="connsiteY13" fmla="*/ 213175 h 383296"/>
              <a:gd name="connsiteX14" fmla="*/ 1446028 w 3891516"/>
              <a:gd name="connsiteY14" fmla="*/ 149380 h 383296"/>
              <a:gd name="connsiteX15" fmla="*/ 1594884 w 3891516"/>
              <a:gd name="connsiteY15" fmla="*/ 149380 h 383296"/>
              <a:gd name="connsiteX16" fmla="*/ 1658679 w 3891516"/>
              <a:gd name="connsiteY16" fmla="*/ 170645 h 383296"/>
              <a:gd name="connsiteX17" fmla="*/ 1722475 w 3891516"/>
              <a:gd name="connsiteY17" fmla="*/ 213175 h 383296"/>
              <a:gd name="connsiteX18" fmla="*/ 1828800 w 3891516"/>
              <a:gd name="connsiteY18" fmla="*/ 117482 h 383296"/>
              <a:gd name="connsiteX19" fmla="*/ 1892595 w 3891516"/>
              <a:gd name="connsiteY19" fmla="*/ 74952 h 383296"/>
              <a:gd name="connsiteX20" fmla="*/ 1956391 w 3891516"/>
              <a:gd name="connsiteY20" fmla="*/ 53687 h 383296"/>
              <a:gd name="connsiteX21" fmla="*/ 2126512 w 3891516"/>
              <a:gd name="connsiteY21" fmla="*/ 85585 h 383296"/>
              <a:gd name="connsiteX22" fmla="*/ 2360428 w 3891516"/>
              <a:gd name="connsiteY22" fmla="*/ 191910 h 383296"/>
              <a:gd name="connsiteX23" fmla="*/ 2519916 w 3891516"/>
              <a:gd name="connsiteY23" fmla="*/ 181278 h 383296"/>
              <a:gd name="connsiteX24" fmla="*/ 2583712 w 3891516"/>
              <a:gd name="connsiteY24" fmla="*/ 160013 h 383296"/>
              <a:gd name="connsiteX25" fmla="*/ 2764465 w 3891516"/>
              <a:gd name="connsiteY25" fmla="*/ 96217 h 383296"/>
              <a:gd name="connsiteX26" fmla="*/ 2966484 w 3891516"/>
              <a:gd name="connsiteY26" fmla="*/ 106850 h 383296"/>
              <a:gd name="connsiteX27" fmla="*/ 3125972 w 3891516"/>
              <a:gd name="connsiteY27" fmla="*/ 138747 h 383296"/>
              <a:gd name="connsiteX28" fmla="*/ 3604437 w 3891516"/>
              <a:gd name="connsiteY28" fmla="*/ 181278 h 383296"/>
              <a:gd name="connsiteX29" fmla="*/ 3689498 w 3891516"/>
              <a:gd name="connsiteY29" fmla="*/ 191910 h 383296"/>
              <a:gd name="connsiteX30" fmla="*/ 3891516 w 3891516"/>
              <a:gd name="connsiteY30" fmla="*/ 202543 h 383296"/>
              <a:gd name="connsiteX0" fmla="*/ 0 w 3891516"/>
              <a:gd name="connsiteY0" fmla="*/ 382772 h 382772"/>
              <a:gd name="connsiteX1" fmla="*/ 53163 w 3891516"/>
              <a:gd name="connsiteY1" fmla="*/ 340242 h 382772"/>
              <a:gd name="connsiteX2" fmla="*/ 212651 w 3891516"/>
              <a:gd name="connsiteY2" fmla="*/ 265814 h 382772"/>
              <a:gd name="connsiteX3" fmla="*/ 340242 w 3891516"/>
              <a:gd name="connsiteY3" fmla="*/ 276447 h 382772"/>
              <a:gd name="connsiteX4" fmla="*/ 467833 w 3891516"/>
              <a:gd name="connsiteY4" fmla="*/ 340242 h 382772"/>
              <a:gd name="connsiteX5" fmla="*/ 595423 w 3891516"/>
              <a:gd name="connsiteY5" fmla="*/ 382772 h 382772"/>
              <a:gd name="connsiteX6" fmla="*/ 691116 w 3891516"/>
              <a:gd name="connsiteY6" fmla="*/ 329609 h 382772"/>
              <a:gd name="connsiteX7" fmla="*/ 754912 w 3891516"/>
              <a:gd name="connsiteY7" fmla="*/ 202019 h 382772"/>
              <a:gd name="connsiteX8" fmla="*/ 797442 w 3891516"/>
              <a:gd name="connsiteY8" fmla="*/ 95693 h 382772"/>
              <a:gd name="connsiteX9" fmla="*/ 885010 w 3891516"/>
              <a:gd name="connsiteY9" fmla="*/ 0 h 382772"/>
              <a:gd name="connsiteX10" fmla="*/ 1095154 w 3891516"/>
              <a:gd name="connsiteY10" fmla="*/ 170121 h 382772"/>
              <a:gd name="connsiteX11" fmla="*/ 1190847 w 3891516"/>
              <a:gd name="connsiteY11" fmla="*/ 223284 h 382772"/>
              <a:gd name="connsiteX12" fmla="*/ 1329070 w 3891516"/>
              <a:gd name="connsiteY12" fmla="*/ 212651 h 382772"/>
              <a:gd name="connsiteX13" fmla="*/ 1446028 w 3891516"/>
              <a:gd name="connsiteY13" fmla="*/ 148856 h 382772"/>
              <a:gd name="connsiteX14" fmla="*/ 1594884 w 3891516"/>
              <a:gd name="connsiteY14" fmla="*/ 148856 h 382772"/>
              <a:gd name="connsiteX15" fmla="*/ 1658679 w 3891516"/>
              <a:gd name="connsiteY15" fmla="*/ 170121 h 382772"/>
              <a:gd name="connsiteX16" fmla="*/ 1722475 w 3891516"/>
              <a:gd name="connsiteY16" fmla="*/ 212651 h 382772"/>
              <a:gd name="connsiteX17" fmla="*/ 1828800 w 3891516"/>
              <a:gd name="connsiteY17" fmla="*/ 116958 h 382772"/>
              <a:gd name="connsiteX18" fmla="*/ 1892595 w 3891516"/>
              <a:gd name="connsiteY18" fmla="*/ 74428 h 382772"/>
              <a:gd name="connsiteX19" fmla="*/ 1956391 w 3891516"/>
              <a:gd name="connsiteY19" fmla="*/ 53163 h 382772"/>
              <a:gd name="connsiteX20" fmla="*/ 2126512 w 3891516"/>
              <a:gd name="connsiteY20" fmla="*/ 85061 h 382772"/>
              <a:gd name="connsiteX21" fmla="*/ 2360428 w 3891516"/>
              <a:gd name="connsiteY21" fmla="*/ 191386 h 382772"/>
              <a:gd name="connsiteX22" fmla="*/ 2519916 w 3891516"/>
              <a:gd name="connsiteY22" fmla="*/ 180754 h 382772"/>
              <a:gd name="connsiteX23" fmla="*/ 2583712 w 3891516"/>
              <a:gd name="connsiteY23" fmla="*/ 159489 h 382772"/>
              <a:gd name="connsiteX24" fmla="*/ 2764465 w 3891516"/>
              <a:gd name="connsiteY24" fmla="*/ 95693 h 382772"/>
              <a:gd name="connsiteX25" fmla="*/ 2966484 w 3891516"/>
              <a:gd name="connsiteY25" fmla="*/ 106326 h 382772"/>
              <a:gd name="connsiteX26" fmla="*/ 3125972 w 3891516"/>
              <a:gd name="connsiteY26" fmla="*/ 138223 h 382772"/>
              <a:gd name="connsiteX27" fmla="*/ 3604437 w 3891516"/>
              <a:gd name="connsiteY27" fmla="*/ 180754 h 382772"/>
              <a:gd name="connsiteX28" fmla="*/ 3689498 w 3891516"/>
              <a:gd name="connsiteY28" fmla="*/ 191386 h 382772"/>
              <a:gd name="connsiteX29" fmla="*/ 3891516 w 3891516"/>
              <a:gd name="connsiteY29" fmla="*/ 202019 h 382772"/>
              <a:gd name="connsiteX0" fmla="*/ 0 w 3891516"/>
              <a:gd name="connsiteY0" fmla="*/ 410792 h 410792"/>
              <a:gd name="connsiteX1" fmla="*/ 53163 w 3891516"/>
              <a:gd name="connsiteY1" fmla="*/ 368262 h 410792"/>
              <a:gd name="connsiteX2" fmla="*/ 212651 w 3891516"/>
              <a:gd name="connsiteY2" fmla="*/ 293834 h 410792"/>
              <a:gd name="connsiteX3" fmla="*/ 340242 w 3891516"/>
              <a:gd name="connsiteY3" fmla="*/ 304467 h 410792"/>
              <a:gd name="connsiteX4" fmla="*/ 467833 w 3891516"/>
              <a:gd name="connsiteY4" fmla="*/ 368262 h 410792"/>
              <a:gd name="connsiteX5" fmla="*/ 595423 w 3891516"/>
              <a:gd name="connsiteY5" fmla="*/ 410792 h 410792"/>
              <a:gd name="connsiteX6" fmla="*/ 691116 w 3891516"/>
              <a:gd name="connsiteY6" fmla="*/ 357629 h 410792"/>
              <a:gd name="connsiteX7" fmla="*/ 754912 w 3891516"/>
              <a:gd name="connsiteY7" fmla="*/ 230039 h 410792"/>
              <a:gd name="connsiteX8" fmla="*/ 797442 w 3891516"/>
              <a:gd name="connsiteY8" fmla="*/ 123713 h 410792"/>
              <a:gd name="connsiteX9" fmla="*/ 885010 w 3891516"/>
              <a:gd name="connsiteY9" fmla="*/ 28020 h 410792"/>
              <a:gd name="connsiteX10" fmla="*/ 1095154 w 3891516"/>
              <a:gd name="connsiteY10" fmla="*/ 198141 h 410792"/>
              <a:gd name="connsiteX11" fmla="*/ 1190847 w 3891516"/>
              <a:gd name="connsiteY11" fmla="*/ 251304 h 410792"/>
              <a:gd name="connsiteX12" fmla="*/ 1329070 w 3891516"/>
              <a:gd name="connsiteY12" fmla="*/ 240671 h 410792"/>
              <a:gd name="connsiteX13" fmla="*/ 1446028 w 3891516"/>
              <a:gd name="connsiteY13" fmla="*/ 176876 h 410792"/>
              <a:gd name="connsiteX14" fmla="*/ 1594884 w 3891516"/>
              <a:gd name="connsiteY14" fmla="*/ 176876 h 410792"/>
              <a:gd name="connsiteX15" fmla="*/ 1658679 w 3891516"/>
              <a:gd name="connsiteY15" fmla="*/ 198141 h 410792"/>
              <a:gd name="connsiteX16" fmla="*/ 1722475 w 3891516"/>
              <a:gd name="connsiteY16" fmla="*/ 240671 h 410792"/>
              <a:gd name="connsiteX17" fmla="*/ 1828800 w 3891516"/>
              <a:gd name="connsiteY17" fmla="*/ 144978 h 410792"/>
              <a:gd name="connsiteX18" fmla="*/ 1892595 w 3891516"/>
              <a:gd name="connsiteY18" fmla="*/ 102448 h 410792"/>
              <a:gd name="connsiteX19" fmla="*/ 1956391 w 3891516"/>
              <a:gd name="connsiteY19" fmla="*/ 81183 h 410792"/>
              <a:gd name="connsiteX20" fmla="*/ 2126512 w 3891516"/>
              <a:gd name="connsiteY20" fmla="*/ 113081 h 410792"/>
              <a:gd name="connsiteX21" fmla="*/ 2360428 w 3891516"/>
              <a:gd name="connsiteY21" fmla="*/ 219406 h 410792"/>
              <a:gd name="connsiteX22" fmla="*/ 2519916 w 3891516"/>
              <a:gd name="connsiteY22" fmla="*/ 208774 h 410792"/>
              <a:gd name="connsiteX23" fmla="*/ 2583712 w 3891516"/>
              <a:gd name="connsiteY23" fmla="*/ 187509 h 410792"/>
              <a:gd name="connsiteX24" fmla="*/ 2764465 w 3891516"/>
              <a:gd name="connsiteY24" fmla="*/ 123713 h 410792"/>
              <a:gd name="connsiteX25" fmla="*/ 2966484 w 3891516"/>
              <a:gd name="connsiteY25" fmla="*/ 134346 h 410792"/>
              <a:gd name="connsiteX26" fmla="*/ 3125972 w 3891516"/>
              <a:gd name="connsiteY26" fmla="*/ 166243 h 410792"/>
              <a:gd name="connsiteX27" fmla="*/ 3604437 w 3891516"/>
              <a:gd name="connsiteY27" fmla="*/ 208774 h 410792"/>
              <a:gd name="connsiteX28" fmla="*/ 3689498 w 3891516"/>
              <a:gd name="connsiteY28" fmla="*/ 219406 h 410792"/>
              <a:gd name="connsiteX29" fmla="*/ 3891516 w 3891516"/>
              <a:gd name="connsiteY29" fmla="*/ 230039 h 410792"/>
              <a:gd name="connsiteX0" fmla="*/ 0 w 3891516"/>
              <a:gd name="connsiteY0" fmla="*/ 410792 h 410792"/>
              <a:gd name="connsiteX1" fmla="*/ 53163 w 3891516"/>
              <a:gd name="connsiteY1" fmla="*/ 368262 h 410792"/>
              <a:gd name="connsiteX2" fmla="*/ 212651 w 3891516"/>
              <a:gd name="connsiteY2" fmla="*/ 293834 h 410792"/>
              <a:gd name="connsiteX3" fmla="*/ 340242 w 3891516"/>
              <a:gd name="connsiteY3" fmla="*/ 304467 h 410792"/>
              <a:gd name="connsiteX4" fmla="*/ 467833 w 3891516"/>
              <a:gd name="connsiteY4" fmla="*/ 368262 h 410792"/>
              <a:gd name="connsiteX5" fmla="*/ 595423 w 3891516"/>
              <a:gd name="connsiteY5" fmla="*/ 410792 h 410792"/>
              <a:gd name="connsiteX6" fmla="*/ 691116 w 3891516"/>
              <a:gd name="connsiteY6" fmla="*/ 357629 h 410792"/>
              <a:gd name="connsiteX7" fmla="*/ 754912 w 3891516"/>
              <a:gd name="connsiteY7" fmla="*/ 230039 h 410792"/>
              <a:gd name="connsiteX8" fmla="*/ 797442 w 3891516"/>
              <a:gd name="connsiteY8" fmla="*/ 123713 h 410792"/>
              <a:gd name="connsiteX9" fmla="*/ 885010 w 3891516"/>
              <a:gd name="connsiteY9" fmla="*/ 28020 h 410792"/>
              <a:gd name="connsiteX10" fmla="*/ 1095154 w 3891516"/>
              <a:gd name="connsiteY10" fmla="*/ 198141 h 410792"/>
              <a:gd name="connsiteX11" fmla="*/ 1190847 w 3891516"/>
              <a:gd name="connsiteY11" fmla="*/ 251304 h 410792"/>
              <a:gd name="connsiteX12" fmla="*/ 1329070 w 3891516"/>
              <a:gd name="connsiteY12" fmla="*/ 240671 h 410792"/>
              <a:gd name="connsiteX13" fmla="*/ 1446028 w 3891516"/>
              <a:gd name="connsiteY13" fmla="*/ 176876 h 410792"/>
              <a:gd name="connsiteX14" fmla="*/ 1594884 w 3891516"/>
              <a:gd name="connsiteY14" fmla="*/ 176876 h 410792"/>
              <a:gd name="connsiteX15" fmla="*/ 1658679 w 3891516"/>
              <a:gd name="connsiteY15" fmla="*/ 198141 h 410792"/>
              <a:gd name="connsiteX16" fmla="*/ 1722475 w 3891516"/>
              <a:gd name="connsiteY16" fmla="*/ 240671 h 410792"/>
              <a:gd name="connsiteX17" fmla="*/ 1828800 w 3891516"/>
              <a:gd name="connsiteY17" fmla="*/ 144978 h 410792"/>
              <a:gd name="connsiteX18" fmla="*/ 1892595 w 3891516"/>
              <a:gd name="connsiteY18" fmla="*/ 102448 h 410792"/>
              <a:gd name="connsiteX19" fmla="*/ 1956391 w 3891516"/>
              <a:gd name="connsiteY19" fmla="*/ 81183 h 410792"/>
              <a:gd name="connsiteX20" fmla="*/ 2126512 w 3891516"/>
              <a:gd name="connsiteY20" fmla="*/ 113081 h 410792"/>
              <a:gd name="connsiteX21" fmla="*/ 2360428 w 3891516"/>
              <a:gd name="connsiteY21" fmla="*/ 219406 h 410792"/>
              <a:gd name="connsiteX22" fmla="*/ 2519916 w 3891516"/>
              <a:gd name="connsiteY22" fmla="*/ 208774 h 410792"/>
              <a:gd name="connsiteX23" fmla="*/ 2583712 w 3891516"/>
              <a:gd name="connsiteY23" fmla="*/ 187509 h 410792"/>
              <a:gd name="connsiteX24" fmla="*/ 2764465 w 3891516"/>
              <a:gd name="connsiteY24" fmla="*/ 123713 h 410792"/>
              <a:gd name="connsiteX25" fmla="*/ 2966484 w 3891516"/>
              <a:gd name="connsiteY25" fmla="*/ 134346 h 410792"/>
              <a:gd name="connsiteX26" fmla="*/ 3125972 w 3891516"/>
              <a:gd name="connsiteY26" fmla="*/ 166243 h 410792"/>
              <a:gd name="connsiteX27" fmla="*/ 3604437 w 3891516"/>
              <a:gd name="connsiteY27" fmla="*/ 208774 h 410792"/>
              <a:gd name="connsiteX28" fmla="*/ 3689498 w 3891516"/>
              <a:gd name="connsiteY28" fmla="*/ 219406 h 410792"/>
              <a:gd name="connsiteX29" fmla="*/ 3891516 w 3891516"/>
              <a:gd name="connsiteY29" fmla="*/ 230039 h 4107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190847 w 3891516"/>
              <a:gd name="connsiteY11" fmla="*/ 251304 h 412892"/>
              <a:gd name="connsiteX12" fmla="*/ 1329070 w 3891516"/>
              <a:gd name="connsiteY12" fmla="*/ 240671 h 412892"/>
              <a:gd name="connsiteX13" fmla="*/ 1446028 w 3891516"/>
              <a:gd name="connsiteY13" fmla="*/ 176876 h 412892"/>
              <a:gd name="connsiteX14" fmla="*/ 1594884 w 3891516"/>
              <a:gd name="connsiteY14" fmla="*/ 176876 h 412892"/>
              <a:gd name="connsiteX15" fmla="*/ 1658679 w 3891516"/>
              <a:gd name="connsiteY15" fmla="*/ 198141 h 412892"/>
              <a:gd name="connsiteX16" fmla="*/ 1722475 w 3891516"/>
              <a:gd name="connsiteY16" fmla="*/ 240671 h 412892"/>
              <a:gd name="connsiteX17" fmla="*/ 1828800 w 3891516"/>
              <a:gd name="connsiteY17" fmla="*/ 144978 h 412892"/>
              <a:gd name="connsiteX18" fmla="*/ 1892595 w 3891516"/>
              <a:gd name="connsiteY18" fmla="*/ 102448 h 412892"/>
              <a:gd name="connsiteX19" fmla="*/ 1956391 w 3891516"/>
              <a:gd name="connsiteY19" fmla="*/ 81183 h 412892"/>
              <a:gd name="connsiteX20" fmla="*/ 2126512 w 3891516"/>
              <a:gd name="connsiteY20" fmla="*/ 113081 h 412892"/>
              <a:gd name="connsiteX21" fmla="*/ 2360428 w 3891516"/>
              <a:gd name="connsiteY21" fmla="*/ 219406 h 412892"/>
              <a:gd name="connsiteX22" fmla="*/ 2519916 w 3891516"/>
              <a:gd name="connsiteY22" fmla="*/ 208774 h 412892"/>
              <a:gd name="connsiteX23" fmla="*/ 2583712 w 3891516"/>
              <a:gd name="connsiteY23" fmla="*/ 187509 h 412892"/>
              <a:gd name="connsiteX24" fmla="*/ 2764465 w 3891516"/>
              <a:gd name="connsiteY24" fmla="*/ 123713 h 412892"/>
              <a:gd name="connsiteX25" fmla="*/ 2966484 w 3891516"/>
              <a:gd name="connsiteY25" fmla="*/ 134346 h 412892"/>
              <a:gd name="connsiteX26" fmla="*/ 3125972 w 3891516"/>
              <a:gd name="connsiteY26" fmla="*/ 166243 h 412892"/>
              <a:gd name="connsiteX27" fmla="*/ 3604437 w 3891516"/>
              <a:gd name="connsiteY27" fmla="*/ 208774 h 412892"/>
              <a:gd name="connsiteX28" fmla="*/ 3689498 w 3891516"/>
              <a:gd name="connsiteY28" fmla="*/ 219406 h 412892"/>
              <a:gd name="connsiteX29" fmla="*/ 3891516 w 3891516"/>
              <a:gd name="connsiteY29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190847 w 3891516"/>
              <a:gd name="connsiteY11" fmla="*/ 251304 h 412892"/>
              <a:gd name="connsiteX12" fmla="*/ 1446028 w 3891516"/>
              <a:gd name="connsiteY12" fmla="*/ 176876 h 412892"/>
              <a:gd name="connsiteX13" fmla="*/ 1594884 w 3891516"/>
              <a:gd name="connsiteY13" fmla="*/ 176876 h 412892"/>
              <a:gd name="connsiteX14" fmla="*/ 1658679 w 3891516"/>
              <a:gd name="connsiteY14" fmla="*/ 198141 h 412892"/>
              <a:gd name="connsiteX15" fmla="*/ 1722475 w 3891516"/>
              <a:gd name="connsiteY15" fmla="*/ 240671 h 412892"/>
              <a:gd name="connsiteX16" fmla="*/ 1828800 w 3891516"/>
              <a:gd name="connsiteY16" fmla="*/ 144978 h 412892"/>
              <a:gd name="connsiteX17" fmla="*/ 1892595 w 3891516"/>
              <a:gd name="connsiteY17" fmla="*/ 102448 h 412892"/>
              <a:gd name="connsiteX18" fmla="*/ 1956391 w 3891516"/>
              <a:gd name="connsiteY18" fmla="*/ 81183 h 412892"/>
              <a:gd name="connsiteX19" fmla="*/ 2126512 w 3891516"/>
              <a:gd name="connsiteY19" fmla="*/ 113081 h 412892"/>
              <a:gd name="connsiteX20" fmla="*/ 2360428 w 3891516"/>
              <a:gd name="connsiteY20" fmla="*/ 219406 h 412892"/>
              <a:gd name="connsiteX21" fmla="*/ 2519916 w 3891516"/>
              <a:gd name="connsiteY21" fmla="*/ 208774 h 412892"/>
              <a:gd name="connsiteX22" fmla="*/ 2583712 w 3891516"/>
              <a:gd name="connsiteY22" fmla="*/ 187509 h 412892"/>
              <a:gd name="connsiteX23" fmla="*/ 2764465 w 3891516"/>
              <a:gd name="connsiteY23" fmla="*/ 123713 h 412892"/>
              <a:gd name="connsiteX24" fmla="*/ 2966484 w 3891516"/>
              <a:gd name="connsiteY24" fmla="*/ 134346 h 412892"/>
              <a:gd name="connsiteX25" fmla="*/ 3125972 w 3891516"/>
              <a:gd name="connsiteY25" fmla="*/ 166243 h 412892"/>
              <a:gd name="connsiteX26" fmla="*/ 3604437 w 3891516"/>
              <a:gd name="connsiteY26" fmla="*/ 208774 h 412892"/>
              <a:gd name="connsiteX27" fmla="*/ 3689498 w 3891516"/>
              <a:gd name="connsiteY27" fmla="*/ 219406 h 412892"/>
              <a:gd name="connsiteX28" fmla="*/ 3891516 w 3891516"/>
              <a:gd name="connsiteY28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239014 w 3891516"/>
              <a:gd name="connsiteY11" fmla="*/ 230980 h 412892"/>
              <a:gd name="connsiteX12" fmla="*/ 1446028 w 3891516"/>
              <a:gd name="connsiteY12" fmla="*/ 176876 h 412892"/>
              <a:gd name="connsiteX13" fmla="*/ 1594884 w 3891516"/>
              <a:gd name="connsiteY13" fmla="*/ 176876 h 412892"/>
              <a:gd name="connsiteX14" fmla="*/ 1658679 w 3891516"/>
              <a:gd name="connsiteY14" fmla="*/ 198141 h 412892"/>
              <a:gd name="connsiteX15" fmla="*/ 1722475 w 3891516"/>
              <a:gd name="connsiteY15" fmla="*/ 240671 h 412892"/>
              <a:gd name="connsiteX16" fmla="*/ 1828800 w 3891516"/>
              <a:gd name="connsiteY16" fmla="*/ 144978 h 412892"/>
              <a:gd name="connsiteX17" fmla="*/ 1892595 w 3891516"/>
              <a:gd name="connsiteY17" fmla="*/ 102448 h 412892"/>
              <a:gd name="connsiteX18" fmla="*/ 1956391 w 3891516"/>
              <a:gd name="connsiteY18" fmla="*/ 81183 h 412892"/>
              <a:gd name="connsiteX19" fmla="*/ 2126512 w 3891516"/>
              <a:gd name="connsiteY19" fmla="*/ 113081 h 412892"/>
              <a:gd name="connsiteX20" fmla="*/ 2360428 w 3891516"/>
              <a:gd name="connsiteY20" fmla="*/ 219406 h 412892"/>
              <a:gd name="connsiteX21" fmla="*/ 2519916 w 3891516"/>
              <a:gd name="connsiteY21" fmla="*/ 208774 h 412892"/>
              <a:gd name="connsiteX22" fmla="*/ 2583712 w 3891516"/>
              <a:gd name="connsiteY22" fmla="*/ 187509 h 412892"/>
              <a:gd name="connsiteX23" fmla="*/ 2764465 w 3891516"/>
              <a:gd name="connsiteY23" fmla="*/ 123713 h 412892"/>
              <a:gd name="connsiteX24" fmla="*/ 2966484 w 3891516"/>
              <a:gd name="connsiteY24" fmla="*/ 134346 h 412892"/>
              <a:gd name="connsiteX25" fmla="*/ 3125972 w 3891516"/>
              <a:gd name="connsiteY25" fmla="*/ 166243 h 412892"/>
              <a:gd name="connsiteX26" fmla="*/ 3604437 w 3891516"/>
              <a:gd name="connsiteY26" fmla="*/ 208774 h 412892"/>
              <a:gd name="connsiteX27" fmla="*/ 3689498 w 3891516"/>
              <a:gd name="connsiteY27" fmla="*/ 219406 h 412892"/>
              <a:gd name="connsiteX28" fmla="*/ 3891516 w 3891516"/>
              <a:gd name="connsiteY28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239014 w 3891516"/>
              <a:gd name="connsiteY11" fmla="*/ 264806 h 412892"/>
              <a:gd name="connsiteX12" fmla="*/ 1446028 w 3891516"/>
              <a:gd name="connsiteY12" fmla="*/ 176876 h 412892"/>
              <a:gd name="connsiteX13" fmla="*/ 1594884 w 3891516"/>
              <a:gd name="connsiteY13" fmla="*/ 176876 h 412892"/>
              <a:gd name="connsiteX14" fmla="*/ 1658679 w 3891516"/>
              <a:gd name="connsiteY14" fmla="*/ 198141 h 412892"/>
              <a:gd name="connsiteX15" fmla="*/ 1722475 w 3891516"/>
              <a:gd name="connsiteY15" fmla="*/ 240671 h 412892"/>
              <a:gd name="connsiteX16" fmla="*/ 1828800 w 3891516"/>
              <a:gd name="connsiteY16" fmla="*/ 144978 h 412892"/>
              <a:gd name="connsiteX17" fmla="*/ 1892595 w 3891516"/>
              <a:gd name="connsiteY17" fmla="*/ 102448 h 412892"/>
              <a:gd name="connsiteX18" fmla="*/ 1956391 w 3891516"/>
              <a:gd name="connsiteY18" fmla="*/ 81183 h 412892"/>
              <a:gd name="connsiteX19" fmla="*/ 2126512 w 3891516"/>
              <a:gd name="connsiteY19" fmla="*/ 113081 h 412892"/>
              <a:gd name="connsiteX20" fmla="*/ 2360428 w 3891516"/>
              <a:gd name="connsiteY20" fmla="*/ 219406 h 412892"/>
              <a:gd name="connsiteX21" fmla="*/ 2519916 w 3891516"/>
              <a:gd name="connsiteY21" fmla="*/ 208774 h 412892"/>
              <a:gd name="connsiteX22" fmla="*/ 2583712 w 3891516"/>
              <a:gd name="connsiteY22" fmla="*/ 187509 h 412892"/>
              <a:gd name="connsiteX23" fmla="*/ 2764465 w 3891516"/>
              <a:gd name="connsiteY23" fmla="*/ 123713 h 412892"/>
              <a:gd name="connsiteX24" fmla="*/ 2966484 w 3891516"/>
              <a:gd name="connsiteY24" fmla="*/ 134346 h 412892"/>
              <a:gd name="connsiteX25" fmla="*/ 3125972 w 3891516"/>
              <a:gd name="connsiteY25" fmla="*/ 166243 h 412892"/>
              <a:gd name="connsiteX26" fmla="*/ 3604437 w 3891516"/>
              <a:gd name="connsiteY26" fmla="*/ 208774 h 412892"/>
              <a:gd name="connsiteX27" fmla="*/ 3689498 w 3891516"/>
              <a:gd name="connsiteY27" fmla="*/ 219406 h 412892"/>
              <a:gd name="connsiteX28" fmla="*/ 3891516 w 3891516"/>
              <a:gd name="connsiteY28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239014 w 3891516"/>
              <a:gd name="connsiteY11" fmla="*/ 264806 h 412892"/>
              <a:gd name="connsiteX12" fmla="*/ 1446028 w 3891516"/>
              <a:gd name="connsiteY12" fmla="*/ 176876 h 412892"/>
              <a:gd name="connsiteX13" fmla="*/ 1594884 w 3891516"/>
              <a:gd name="connsiteY13" fmla="*/ 176876 h 412892"/>
              <a:gd name="connsiteX14" fmla="*/ 1658679 w 3891516"/>
              <a:gd name="connsiteY14" fmla="*/ 198141 h 412892"/>
              <a:gd name="connsiteX15" fmla="*/ 1722475 w 3891516"/>
              <a:gd name="connsiteY15" fmla="*/ 240671 h 412892"/>
              <a:gd name="connsiteX16" fmla="*/ 1828800 w 3891516"/>
              <a:gd name="connsiteY16" fmla="*/ 144978 h 412892"/>
              <a:gd name="connsiteX17" fmla="*/ 1892595 w 3891516"/>
              <a:gd name="connsiteY17" fmla="*/ 102448 h 412892"/>
              <a:gd name="connsiteX18" fmla="*/ 1956391 w 3891516"/>
              <a:gd name="connsiteY18" fmla="*/ 81183 h 412892"/>
              <a:gd name="connsiteX19" fmla="*/ 2126512 w 3891516"/>
              <a:gd name="connsiteY19" fmla="*/ 113081 h 412892"/>
              <a:gd name="connsiteX20" fmla="*/ 2360428 w 3891516"/>
              <a:gd name="connsiteY20" fmla="*/ 219406 h 412892"/>
              <a:gd name="connsiteX21" fmla="*/ 2519916 w 3891516"/>
              <a:gd name="connsiteY21" fmla="*/ 208774 h 412892"/>
              <a:gd name="connsiteX22" fmla="*/ 2583712 w 3891516"/>
              <a:gd name="connsiteY22" fmla="*/ 187509 h 412892"/>
              <a:gd name="connsiteX23" fmla="*/ 2764465 w 3891516"/>
              <a:gd name="connsiteY23" fmla="*/ 123713 h 412892"/>
              <a:gd name="connsiteX24" fmla="*/ 2966484 w 3891516"/>
              <a:gd name="connsiteY24" fmla="*/ 134346 h 412892"/>
              <a:gd name="connsiteX25" fmla="*/ 3125972 w 3891516"/>
              <a:gd name="connsiteY25" fmla="*/ 166243 h 412892"/>
              <a:gd name="connsiteX26" fmla="*/ 3604437 w 3891516"/>
              <a:gd name="connsiteY26" fmla="*/ 208774 h 412892"/>
              <a:gd name="connsiteX27" fmla="*/ 3689498 w 3891516"/>
              <a:gd name="connsiteY27" fmla="*/ 219406 h 412892"/>
              <a:gd name="connsiteX28" fmla="*/ 3891516 w 3891516"/>
              <a:gd name="connsiteY28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239014 w 3891516"/>
              <a:gd name="connsiteY11" fmla="*/ 264806 h 412892"/>
              <a:gd name="connsiteX12" fmla="*/ 1446028 w 3891516"/>
              <a:gd name="connsiteY12" fmla="*/ 176876 h 412892"/>
              <a:gd name="connsiteX13" fmla="*/ 1594884 w 3891516"/>
              <a:gd name="connsiteY13" fmla="*/ 176876 h 412892"/>
              <a:gd name="connsiteX14" fmla="*/ 1658679 w 3891516"/>
              <a:gd name="connsiteY14" fmla="*/ 198141 h 412892"/>
              <a:gd name="connsiteX15" fmla="*/ 1722475 w 3891516"/>
              <a:gd name="connsiteY15" fmla="*/ 240671 h 412892"/>
              <a:gd name="connsiteX16" fmla="*/ 1828800 w 3891516"/>
              <a:gd name="connsiteY16" fmla="*/ 144978 h 412892"/>
              <a:gd name="connsiteX17" fmla="*/ 1892595 w 3891516"/>
              <a:gd name="connsiteY17" fmla="*/ 102448 h 412892"/>
              <a:gd name="connsiteX18" fmla="*/ 1956391 w 3891516"/>
              <a:gd name="connsiteY18" fmla="*/ 81183 h 412892"/>
              <a:gd name="connsiteX19" fmla="*/ 2126512 w 3891516"/>
              <a:gd name="connsiteY19" fmla="*/ 113081 h 412892"/>
              <a:gd name="connsiteX20" fmla="*/ 2360428 w 3891516"/>
              <a:gd name="connsiteY20" fmla="*/ 219406 h 412892"/>
              <a:gd name="connsiteX21" fmla="*/ 2519916 w 3891516"/>
              <a:gd name="connsiteY21" fmla="*/ 208774 h 412892"/>
              <a:gd name="connsiteX22" fmla="*/ 2583712 w 3891516"/>
              <a:gd name="connsiteY22" fmla="*/ 187509 h 412892"/>
              <a:gd name="connsiteX23" fmla="*/ 2764465 w 3891516"/>
              <a:gd name="connsiteY23" fmla="*/ 123713 h 412892"/>
              <a:gd name="connsiteX24" fmla="*/ 2966484 w 3891516"/>
              <a:gd name="connsiteY24" fmla="*/ 134346 h 412892"/>
              <a:gd name="connsiteX25" fmla="*/ 3125972 w 3891516"/>
              <a:gd name="connsiteY25" fmla="*/ 166243 h 412892"/>
              <a:gd name="connsiteX26" fmla="*/ 3604437 w 3891516"/>
              <a:gd name="connsiteY26" fmla="*/ 208774 h 412892"/>
              <a:gd name="connsiteX27" fmla="*/ 3689498 w 3891516"/>
              <a:gd name="connsiteY27" fmla="*/ 219406 h 412892"/>
              <a:gd name="connsiteX28" fmla="*/ 3891516 w 3891516"/>
              <a:gd name="connsiteY28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239014 w 3891516"/>
              <a:gd name="connsiteY11" fmla="*/ 264806 h 412892"/>
              <a:gd name="connsiteX12" fmla="*/ 1446028 w 3891516"/>
              <a:gd name="connsiteY12" fmla="*/ 176876 h 412892"/>
              <a:gd name="connsiteX13" fmla="*/ 1594884 w 3891516"/>
              <a:gd name="connsiteY13" fmla="*/ 176876 h 412892"/>
              <a:gd name="connsiteX14" fmla="*/ 1658679 w 3891516"/>
              <a:gd name="connsiteY14" fmla="*/ 198141 h 412892"/>
              <a:gd name="connsiteX15" fmla="*/ 1753335 w 3891516"/>
              <a:gd name="connsiteY15" fmla="*/ 228090 h 412892"/>
              <a:gd name="connsiteX16" fmla="*/ 1828800 w 3891516"/>
              <a:gd name="connsiteY16" fmla="*/ 144978 h 412892"/>
              <a:gd name="connsiteX17" fmla="*/ 1892595 w 3891516"/>
              <a:gd name="connsiteY17" fmla="*/ 102448 h 412892"/>
              <a:gd name="connsiteX18" fmla="*/ 1956391 w 3891516"/>
              <a:gd name="connsiteY18" fmla="*/ 81183 h 412892"/>
              <a:gd name="connsiteX19" fmla="*/ 2126512 w 3891516"/>
              <a:gd name="connsiteY19" fmla="*/ 113081 h 412892"/>
              <a:gd name="connsiteX20" fmla="*/ 2360428 w 3891516"/>
              <a:gd name="connsiteY20" fmla="*/ 219406 h 412892"/>
              <a:gd name="connsiteX21" fmla="*/ 2519916 w 3891516"/>
              <a:gd name="connsiteY21" fmla="*/ 208774 h 412892"/>
              <a:gd name="connsiteX22" fmla="*/ 2583712 w 3891516"/>
              <a:gd name="connsiteY22" fmla="*/ 187509 h 412892"/>
              <a:gd name="connsiteX23" fmla="*/ 2764465 w 3891516"/>
              <a:gd name="connsiteY23" fmla="*/ 123713 h 412892"/>
              <a:gd name="connsiteX24" fmla="*/ 2966484 w 3891516"/>
              <a:gd name="connsiteY24" fmla="*/ 134346 h 412892"/>
              <a:gd name="connsiteX25" fmla="*/ 3125972 w 3891516"/>
              <a:gd name="connsiteY25" fmla="*/ 166243 h 412892"/>
              <a:gd name="connsiteX26" fmla="*/ 3604437 w 3891516"/>
              <a:gd name="connsiteY26" fmla="*/ 208774 h 412892"/>
              <a:gd name="connsiteX27" fmla="*/ 3689498 w 3891516"/>
              <a:gd name="connsiteY27" fmla="*/ 219406 h 412892"/>
              <a:gd name="connsiteX28" fmla="*/ 3891516 w 3891516"/>
              <a:gd name="connsiteY28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239014 w 3891516"/>
              <a:gd name="connsiteY11" fmla="*/ 264806 h 412892"/>
              <a:gd name="connsiteX12" fmla="*/ 1446028 w 3891516"/>
              <a:gd name="connsiteY12" fmla="*/ 176876 h 412892"/>
              <a:gd name="connsiteX13" fmla="*/ 1594884 w 3891516"/>
              <a:gd name="connsiteY13" fmla="*/ 176876 h 412892"/>
              <a:gd name="connsiteX14" fmla="*/ 1658679 w 3891516"/>
              <a:gd name="connsiteY14" fmla="*/ 198141 h 412892"/>
              <a:gd name="connsiteX15" fmla="*/ 1753335 w 3891516"/>
              <a:gd name="connsiteY15" fmla="*/ 228090 h 412892"/>
              <a:gd name="connsiteX16" fmla="*/ 1828800 w 3891516"/>
              <a:gd name="connsiteY16" fmla="*/ 144978 h 412892"/>
              <a:gd name="connsiteX17" fmla="*/ 1892595 w 3891516"/>
              <a:gd name="connsiteY17" fmla="*/ 102448 h 412892"/>
              <a:gd name="connsiteX18" fmla="*/ 1956391 w 3891516"/>
              <a:gd name="connsiteY18" fmla="*/ 81183 h 412892"/>
              <a:gd name="connsiteX19" fmla="*/ 2126512 w 3891516"/>
              <a:gd name="connsiteY19" fmla="*/ 113081 h 412892"/>
              <a:gd name="connsiteX20" fmla="*/ 2360428 w 3891516"/>
              <a:gd name="connsiteY20" fmla="*/ 219406 h 412892"/>
              <a:gd name="connsiteX21" fmla="*/ 2519916 w 3891516"/>
              <a:gd name="connsiteY21" fmla="*/ 208774 h 412892"/>
              <a:gd name="connsiteX22" fmla="*/ 2583712 w 3891516"/>
              <a:gd name="connsiteY22" fmla="*/ 187509 h 412892"/>
              <a:gd name="connsiteX23" fmla="*/ 2764465 w 3891516"/>
              <a:gd name="connsiteY23" fmla="*/ 123713 h 412892"/>
              <a:gd name="connsiteX24" fmla="*/ 2966484 w 3891516"/>
              <a:gd name="connsiteY24" fmla="*/ 134346 h 412892"/>
              <a:gd name="connsiteX25" fmla="*/ 3125972 w 3891516"/>
              <a:gd name="connsiteY25" fmla="*/ 166243 h 412892"/>
              <a:gd name="connsiteX26" fmla="*/ 3604437 w 3891516"/>
              <a:gd name="connsiteY26" fmla="*/ 208774 h 412892"/>
              <a:gd name="connsiteX27" fmla="*/ 3689498 w 3891516"/>
              <a:gd name="connsiteY27" fmla="*/ 219406 h 412892"/>
              <a:gd name="connsiteX28" fmla="*/ 3891516 w 3891516"/>
              <a:gd name="connsiteY28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239014 w 3891516"/>
              <a:gd name="connsiteY11" fmla="*/ 264806 h 412892"/>
              <a:gd name="connsiteX12" fmla="*/ 1446028 w 3891516"/>
              <a:gd name="connsiteY12" fmla="*/ 176876 h 412892"/>
              <a:gd name="connsiteX13" fmla="*/ 1594884 w 3891516"/>
              <a:gd name="connsiteY13" fmla="*/ 176876 h 412892"/>
              <a:gd name="connsiteX14" fmla="*/ 1711019 w 3891516"/>
              <a:gd name="connsiteY14" fmla="*/ 230980 h 412892"/>
              <a:gd name="connsiteX15" fmla="*/ 1753335 w 3891516"/>
              <a:gd name="connsiteY15" fmla="*/ 228090 h 412892"/>
              <a:gd name="connsiteX16" fmla="*/ 1828800 w 3891516"/>
              <a:gd name="connsiteY16" fmla="*/ 144978 h 412892"/>
              <a:gd name="connsiteX17" fmla="*/ 1892595 w 3891516"/>
              <a:gd name="connsiteY17" fmla="*/ 102448 h 412892"/>
              <a:gd name="connsiteX18" fmla="*/ 1956391 w 3891516"/>
              <a:gd name="connsiteY18" fmla="*/ 81183 h 412892"/>
              <a:gd name="connsiteX19" fmla="*/ 2126512 w 3891516"/>
              <a:gd name="connsiteY19" fmla="*/ 113081 h 412892"/>
              <a:gd name="connsiteX20" fmla="*/ 2360428 w 3891516"/>
              <a:gd name="connsiteY20" fmla="*/ 219406 h 412892"/>
              <a:gd name="connsiteX21" fmla="*/ 2519916 w 3891516"/>
              <a:gd name="connsiteY21" fmla="*/ 208774 h 412892"/>
              <a:gd name="connsiteX22" fmla="*/ 2583712 w 3891516"/>
              <a:gd name="connsiteY22" fmla="*/ 187509 h 412892"/>
              <a:gd name="connsiteX23" fmla="*/ 2764465 w 3891516"/>
              <a:gd name="connsiteY23" fmla="*/ 123713 h 412892"/>
              <a:gd name="connsiteX24" fmla="*/ 2966484 w 3891516"/>
              <a:gd name="connsiteY24" fmla="*/ 134346 h 412892"/>
              <a:gd name="connsiteX25" fmla="*/ 3125972 w 3891516"/>
              <a:gd name="connsiteY25" fmla="*/ 166243 h 412892"/>
              <a:gd name="connsiteX26" fmla="*/ 3604437 w 3891516"/>
              <a:gd name="connsiteY26" fmla="*/ 208774 h 412892"/>
              <a:gd name="connsiteX27" fmla="*/ 3689498 w 3891516"/>
              <a:gd name="connsiteY27" fmla="*/ 219406 h 412892"/>
              <a:gd name="connsiteX28" fmla="*/ 3891516 w 3891516"/>
              <a:gd name="connsiteY28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239014 w 3891516"/>
              <a:gd name="connsiteY11" fmla="*/ 264806 h 412892"/>
              <a:gd name="connsiteX12" fmla="*/ 1446028 w 3891516"/>
              <a:gd name="connsiteY12" fmla="*/ 176876 h 412892"/>
              <a:gd name="connsiteX13" fmla="*/ 1594884 w 3891516"/>
              <a:gd name="connsiteY13" fmla="*/ 176876 h 412892"/>
              <a:gd name="connsiteX14" fmla="*/ 1753335 w 3891516"/>
              <a:gd name="connsiteY14" fmla="*/ 228090 h 412892"/>
              <a:gd name="connsiteX15" fmla="*/ 1828800 w 3891516"/>
              <a:gd name="connsiteY15" fmla="*/ 144978 h 412892"/>
              <a:gd name="connsiteX16" fmla="*/ 1892595 w 3891516"/>
              <a:gd name="connsiteY16" fmla="*/ 102448 h 412892"/>
              <a:gd name="connsiteX17" fmla="*/ 1956391 w 3891516"/>
              <a:gd name="connsiteY17" fmla="*/ 81183 h 412892"/>
              <a:gd name="connsiteX18" fmla="*/ 2126512 w 3891516"/>
              <a:gd name="connsiteY18" fmla="*/ 113081 h 412892"/>
              <a:gd name="connsiteX19" fmla="*/ 2360428 w 3891516"/>
              <a:gd name="connsiteY19" fmla="*/ 219406 h 412892"/>
              <a:gd name="connsiteX20" fmla="*/ 2519916 w 3891516"/>
              <a:gd name="connsiteY20" fmla="*/ 208774 h 412892"/>
              <a:gd name="connsiteX21" fmla="*/ 2583712 w 3891516"/>
              <a:gd name="connsiteY21" fmla="*/ 187509 h 412892"/>
              <a:gd name="connsiteX22" fmla="*/ 2764465 w 3891516"/>
              <a:gd name="connsiteY22" fmla="*/ 123713 h 412892"/>
              <a:gd name="connsiteX23" fmla="*/ 2966484 w 3891516"/>
              <a:gd name="connsiteY23" fmla="*/ 134346 h 412892"/>
              <a:gd name="connsiteX24" fmla="*/ 3125972 w 3891516"/>
              <a:gd name="connsiteY24" fmla="*/ 166243 h 412892"/>
              <a:gd name="connsiteX25" fmla="*/ 3604437 w 3891516"/>
              <a:gd name="connsiteY25" fmla="*/ 208774 h 412892"/>
              <a:gd name="connsiteX26" fmla="*/ 3689498 w 3891516"/>
              <a:gd name="connsiteY26" fmla="*/ 219406 h 412892"/>
              <a:gd name="connsiteX27" fmla="*/ 3891516 w 3891516"/>
              <a:gd name="connsiteY27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239014 w 3891516"/>
              <a:gd name="connsiteY11" fmla="*/ 264806 h 412892"/>
              <a:gd name="connsiteX12" fmla="*/ 1446028 w 3891516"/>
              <a:gd name="connsiteY12" fmla="*/ 176876 h 412892"/>
              <a:gd name="connsiteX13" fmla="*/ 1594884 w 3891516"/>
              <a:gd name="connsiteY13" fmla="*/ 176876 h 412892"/>
              <a:gd name="connsiteX14" fmla="*/ 1753335 w 3891516"/>
              <a:gd name="connsiteY14" fmla="*/ 228090 h 412892"/>
              <a:gd name="connsiteX15" fmla="*/ 1828800 w 3891516"/>
              <a:gd name="connsiteY15" fmla="*/ 144978 h 412892"/>
              <a:gd name="connsiteX16" fmla="*/ 1892595 w 3891516"/>
              <a:gd name="connsiteY16" fmla="*/ 102448 h 412892"/>
              <a:gd name="connsiteX17" fmla="*/ 1956391 w 3891516"/>
              <a:gd name="connsiteY17" fmla="*/ 81183 h 412892"/>
              <a:gd name="connsiteX18" fmla="*/ 2126512 w 3891516"/>
              <a:gd name="connsiteY18" fmla="*/ 113081 h 412892"/>
              <a:gd name="connsiteX19" fmla="*/ 2360428 w 3891516"/>
              <a:gd name="connsiteY19" fmla="*/ 219406 h 412892"/>
              <a:gd name="connsiteX20" fmla="*/ 2519916 w 3891516"/>
              <a:gd name="connsiteY20" fmla="*/ 208774 h 412892"/>
              <a:gd name="connsiteX21" fmla="*/ 2583712 w 3891516"/>
              <a:gd name="connsiteY21" fmla="*/ 187509 h 412892"/>
              <a:gd name="connsiteX22" fmla="*/ 2764465 w 3891516"/>
              <a:gd name="connsiteY22" fmla="*/ 123713 h 412892"/>
              <a:gd name="connsiteX23" fmla="*/ 2966484 w 3891516"/>
              <a:gd name="connsiteY23" fmla="*/ 134346 h 412892"/>
              <a:gd name="connsiteX24" fmla="*/ 3125972 w 3891516"/>
              <a:gd name="connsiteY24" fmla="*/ 166243 h 412892"/>
              <a:gd name="connsiteX25" fmla="*/ 3604437 w 3891516"/>
              <a:gd name="connsiteY25" fmla="*/ 208774 h 412892"/>
              <a:gd name="connsiteX26" fmla="*/ 3689498 w 3891516"/>
              <a:gd name="connsiteY26" fmla="*/ 219406 h 412892"/>
              <a:gd name="connsiteX27" fmla="*/ 3891516 w 3891516"/>
              <a:gd name="connsiteY27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239014 w 3891516"/>
              <a:gd name="connsiteY11" fmla="*/ 264806 h 412892"/>
              <a:gd name="connsiteX12" fmla="*/ 1446028 w 3891516"/>
              <a:gd name="connsiteY12" fmla="*/ 176876 h 412892"/>
              <a:gd name="connsiteX13" fmla="*/ 1594884 w 3891516"/>
              <a:gd name="connsiteY13" fmla="*/ 176876 h 412892"/>
              <a:gd name="connsiteX14" fmla="*/ 1711019 w 3891516"/>
              <a:gd name="connsiteY14" fmla="*/ 230980 h 412892"/>
              <a:gd name="connsiteX15" fmla="*/ 1828800 w 3891516"/>
              <a:gd name="connsiteY15" fmla="*/ 144978 h 412892"/>
              <a:gd name="connsiteX16" fmla="*/ 1892595 w 3891516"/>
              <a:gd name="connsiteY16" fmla="*/ 102448 h 412892"/>
              <a:gd name="connsiteX17" fmla="*/ 1956391 w 3891516"/>
              <a:gd name="connsiteY17" fmla="*/ 81183 h 412892"/>
              <a:gd name="connsiteX18" fmla="*/ 2126512 w 3891516"/>
              <a:gd name="connsiteY18" fmla="*/ 113081 h 412892"/>
              <a:gd name="connsiteX19" fmla="*/ 2360428 w 3891516"/>
              <a:gd name="connsiteY19" fmla="*/ 219406 h 412892"/>
              <a:gd name="connsiteX20" fmla="*/ 2519916 w 3891516"/>
              <a:gd name="connsiteY20" fmla="*/ 208774 h 412892"/>
              <a:gd name="connsiteX21" fmla="*/ 2583712 w 3891516"/>
              <a:gd name="connsiteY21" fmla="*/ 187509 h 412892"/>
              <a:gd name="connsiteX22" fmla="*/ 2764465 w 3891516"/>
              <a:gd name="connsiteY22" fmla="*/ 123713 h 412892"/>
              <a:gd name="connsiteX23" fmla="*/ 2966484 w 3891516"/>
              <a:gd name="connsiteY23" fmla="*/ 134346 h 412892"/>
              <a:gd name="connsiteX24" fmla="*/ 3125972 w 3891516"/>
              <a:gd name="connsiteY24" fmla="*/ 166243 h 412892"/>
              <a:gd name="connsiteX25" fmla="*/ 3604437 w 3891516"/>
              <a:gd name="connsiteY25" fmla="*/ 208774 h 412892"/>
              <a:gd name="connsiteX26" fmla="*/ 3689498 w 3891516"/>
              <a:gd name="connsiteY26" fmla="*/ 219406 h 412892"/>
              <a:gd name="connsiteX27" fmla="*/ 3891516 w 3891516"/>
              <a:gd name="connsiteY27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239014 w 3891516"/>
              <a:gd name="connsiteY11" fmla="*/ 264806 h 412892"/>
              <a:gd name="connsiteX12" fmla="*/ 1446028 w 3891516"/>
              <a:gd name="connsiteY12" fmla="*/ 176876 h 412892"/>
              <a:gd name="connsiteX13" fmla="*/ 1593018 w 3891516"/>
              <a:gd name="connsiteY13" fmla="*/ 197153 h 412892"/>
              <a:gd name="connsiteX14" fmla="*/ 1711019 w 3891516"/>
              <a:gd name="connsiteY14" fmla="*/ 230980 h 412892"/>
              <a:gd name="connsiteX15" fmla="*/ 1828800 w 3891516"/>
              <a:gd name="connsiteY15" fmla="*/ 144978 h 412892"/>
              <a:gd name="connsiteX16" fmla="*/ 1892595 w 3891516"/>
              <a:gd name="connsiteY16" fmla="*/ 102448 h 412892"/>
              <a:gd name="connsiteX17" fmla="*/ 1956391 w 3891516"/>
              <a:gd name="connsiteY17" fmla="*/ 81183 h 412892"/>
              <a:gd name="connsiteX18" fmla="*/ 2126512 w 3891516"/>
              <a:gd name="connsiteY18" fmla="*/ 113081 h 412892"/>
              <a:gd name="connsiteX19" fmla="*/ 2360428 w 3891516"/>
              <a:gd name="connsiteY19" fmla="*/ 219406 h 412892"/>
              <a:gd name="connsiteX20" fmla="*/ 2519916 w 3891516"/>
              <a:gd name="connsiteY20" fmla="*/ 208774 h 412892"/>
              <a:gd name="connsiteX21" fmla="*/ 2583712 w 3891516"/>
              <a:gd name="connsiteY21" fmla="*/ 187509 h 412892"/>
              <a:gd name="connsiteX22" fmla="*/ 2764465 w 3891516"/>
              <a:gd name="connsiteY22" fmla="*/ 123713 h 412892"/>
              <a:gd name="connsiteX23" fmla="*/ 2966484 w 3891516"/>
              <a:gd name="connsiteY23" fmla="*/ 134346 h 412892"/>
              <a:gd name="connsiteX24" fmla="*/ 3125972 w 3891516"/>
              <a:gd name="connsiteY24" fmla="*/ 166243 h 412892"/>
              <a:gd name="connsiteX25" fmla="*/ 3604437 w 3891516"/>
              <a:gd name="connsiteY25" fmla="*/ 208774 h 412892"/>
              <a:gd name="connsiteX26" fmla="*/ 3689498 w 3891516"/>
              <a:gd name="connsiteY26" fmla="*/ 219406 h 412892"/>
              <a:gd name="connsiteX27" fmla="*/ 3891516 w 3891516"/>
              <a:gd name="connsiteY27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239014 w 3891516"/>
              <a:gd name="connsiteY11" fmla="*/ 264806 h 412892"/>
              <a:gd name="connsiteX12" fmla="*/ 1446028 w 3891516"/>
              <a:gd name="connsiteY12" fmla="*/ 176876 h 412892"/>
              <a:gd name="connsiteX13" fmla="*/ 1711019 w 3891516"/>
              <a:gd name="connsiteY13" fmla="*/ 230980 h 412892"/>
              <a:gd name="connsiteX14" fmla="*/ 1828800 w 3891516"/>
              <a:gd name="connsiteY14" fmla="*/ 144978 h 412892"/>
              <a:gd name="connsiteX15" fmla="*/ 1892595 w 3891516"/>
              <a:gd name="connsiteY15" fmla="*/ 102448 h 412892"/>
              <a:gd name="connsiteX16" fmla="*/ 1956391 w 3891516"/>
              <a:gd name="connsiteY16" fmla="*/ 81183 h 412892"/>
              <a:gd name="connsiteX17" fmla="*/ 2126512 w 3891516"/>
              <a:gd name="connsiteY17" fmla="*/ 113081 h 412892"/>
              <a:gd name="connsiteX18" fmla="*/ 2360428 w 3891516"/>
              <a:gd name="connsiteY18" fmla="*/ 219406 h 412892"/>
              <a:gd name="connsiteX19" fmla="*/ 2519916 w 3891516"/>
              <a:gd name="connsiteY19" fmla="*/ 208774 h 412892"/>
              <a:gd name="connsiteX20" fmla="*/ 2583712 w 3891516"/>
              <a:gd name="connsiteY20" fmla="*/ 187509 h 412892"/>
              <a:gd name="connsiteX21" fmla="*/ 2764465 w 3891516"/>
              <a:gd name="connsiteY21" fmla="*/ 123713 h 412892"/>
              <a:gd name="connsiteX22" fmla="*/ 2966484 w 3891516"/>
              <a:gd name="connsiteY22" fmla="*/ 134346 h 412892"/>
              <a:gd name="connsiteX23" fmla="*/ 3125972 w 3891516"/>
              <a:gd name="connsiteY23" fmla="*/ 166243 h 412892"/>
              <a:gd name="connsiteX24" fmla="*/ 3604437 w 3891516"/>
              <a:gd name="connsiteY24" fmla="*/ 208774 h 412892"/>
              <a:gd name="connsiteX25" fmla="*/ 3689498 w 3891516"/>
              <a:gd name="connsiteY25" fmla="*/ 219406 h 412892"/>
              <a:gd name="connsiteX26" fmla="*/ 3891516 w 3891516"/>
              <a:gd name="connsiteY26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239014 w 3891516"/>
              <a:gd name="connsiteY11" fmla="*/ 264806 h 412892"/>
              <a:gd name="connsiteX12" fmla="*/ 1475016 w 3891516"/>
              <a:gd name="connsiteY12" fmla="*/ 163327 h 412892"/>
              <a:gd name="connsiteX13" fmla="*/ 1711019 w 3891516"/>
              <a:gd name="connsiteY13" fmla="*/ 230980 h 412892"/>
              <a:gd name="connsiteX14" fmla="*/ 1828800 w 3891516"/>
              <a:gd name="connsiteY14" fmla="*/ 144978 h 412892"/>
              <a:gd name="connsiteX15" fmla="*/ 1892595 w 3891516"/>
              <a:gd name="connsiteY15" fmla="*/ 102448 h 412892"/>
              <a:gd name="connsiteX16" fmla="*/ 1956391 w 3891516"/>
              <a:gd name="connsiteY16" fmla="*/ 81183 h 412892"/>
              <a:gd name="connsiteX17" fmla="*/ 2126512 w 3891516"/>
              <a:gd name="connsiteY17" fmla="*/ 113081 h 412892"/>
              <a:gd name="connsiteX18" fmla="*/ 2360428 w 3891516"/>
              <a:gd name="connsiteY18" fmla="*/ 219406 h 412892"/>
              <a:gd name="connsiteX19" fmla="*/ 2519916 w 3891516"/>
              <a:gd name="connsiteY19" fmla="*/ 208774 h 412892"/>
              <a:gd name="connsiteX20" fmla="*/ 2583712 w 3891516"/>
              <a:gd name="connsiteY20" fmla="*/ 187509 h 412892"/>
              <a:gd name="connsiteX21" fmla="*/ 2764465 w 3891516"/>
              <a:gd name="connsiteY21" fmla="*/ 123713 h 412892"/>
              <a:gd name="connsiteX22" fmla="*/ 2966484 w 3891516"/>
              <a:gd name="connsiteY22" fmla="*/ 134346 h 412892"/>
              <a:gd name="connsiteX23" fmla="*/ 3125972 w 3891516"/>
              <a:gd name="connsiteY23" fmla="*/ 166243 h 412892"/>
              <a:gd name="connsiteX24" fmla="*/ 3604437 w 3891516"/>
              <a:gd name="connsiteY24" fmla="*/ 208774 h 412892"/>
              <a:gd name="connsiteX25" fmla="*/ 3689498 w 3891516"/>
              <a:gd name="connsiteY25" fmla="*/ 219406 h 412892"/>
              <a:gd name="connsiteX26" fmla="*/ 3891516 w 3891516"/>
              <a:gd name="connsiteY26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239014 w 3891516"/>
              <a:gd name="connsiteY11" fmla="*/ 264806 h 412892"/>
              <a:gd name="connsiteX12" fmla="*/ 1475016 w 3891516"/>
              <a:gd name="connsiteY12" fmla="*/ 163327 h 412892"/>
              <a:gd name="connsiteX13" fmla="*/ 1711019 w 3891516"/>
              <a:gd name="connsiteY13" fmla="*/ 230980 h 412892"/>
              <a:gd name="connsiteX14" fmla="*/ 1828800 w 3891516"/>
              <a:gd name="connsiteY14" fmla="*/ 144978 h 412892"/>
              <a:gd name="connsiteX15" fmla="*/ 1892595 w 3891516"/>
              <a:gd name="connsiteY15" fmla="*/ 102448 h 412892"/>
              <a:gd name="connsiteX16" fmla="*/ 1956391 w 3891516"/>
              <a:gd name="connsiteY16" fmla="*/ 81183 h 412892"/>
              <a:gd name="connsiteX17" fmla="*/ 2126512 w 3891516"/>
              <a:gd name="connsiteY17" fmla="*/ 113081 h 412892"/>
              <a:gd name="connsiteX18" fmla="*/ 2360428 w 3891516"/>
              <a:gd name="connsiteY18" fmla="*/ 219406 h 412892"/>
              <a:gd name="connsiteX19" fmla="*/ 2519916 w 3891516"/>
              <a:gd name="connsiteY19" fmla="*/ 208774 h 412892"/>
              <a:gd name="connsiteX20" fmla="*/ 2583712 w 3891516"/>
              <a:gd name="connsiteY20" fmla="*/ 187509 h 412892"/>
              <a:gd name="connsiteX21" fmla="*/ 2764465 w 3891516"/>
              <a:gd name="connsiteY21" fmla="*/ 123713 h 412892"/>
              <a:gd name="connsiteX22" fmla="*/ 2966484 w 3891516"/>
              <a:gd name="connsiteY22" fmla="*/ 134346 h 412892"/>
              <a:gd name="connsiteX23" fmla="*/ 3125972 w 3891516"/>
              <a:gd name="connsiteY23" fmla="*/ 166243 h 412892"/>
              <a:gd name="connsiteX24" fmla="*/ 3604437 w 3891516"/>
              <a:gd name="connsiteY24" fmla="*/ 208774 h 412892"/>
              <a:gd name="connsiteX25" fmla="*/ 3689498 w 3891516"/>
              <a:gd name="connsiteY25" fmla="*/ 219406 h 412892"/>
              <a:gd name="connsiteX26" fmla="*/ 3891516 w 3891516"/>
              <a:gd name="connsiteY26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239014 w 3891516"/>
              <a:gd name="connsiteY11" fmla="*/ 264806 h 412892"/>
              <a:gd name="connsiteX12" fmla="*/ 1475016 w 3891516"/>
              <a:gd name="connsiteY12" fmla="*/ 163327 h 412892"/>
              <a:gd name="connsiteX13" fmla="*/ 1711019 w 3891516"/>
              <a:gd name="connsiteY13" fmla="*/ 230980 h 412892"/>
              <a:gd name="connsiteX14" fmla="*/ 1828800 w 3891516"/>
              <a:gd name="connsiteY14" fmla="*/ 144978 h 412892"/>
              <a:gd name="connsiteX15" fmla="*/ 1892595 w 3891516"/>
              <a:gd name="connsiteY15" fmla="*/ 102448 h 412892"/>
              <a:gd name="connsiteX16" fmla="*/ 1956391 w 3891516"/>
              <a:gd name="connsiteY16" fmla="*/ 81183 h 412892"/>
              <a:gd name="connsiteX17" fmla="*/ 2126512 w 3891516"/>
              <a:gd name="connsiteY17" fmla="*/ 113081 h 412892"/>
              <a:gd name="connsiteX18" fmla="*/ 2360428 w 3891516"/>
              <a:gd name="connsiteY18" fmla="*/ 219406 h 412892"/>
              <a:gd name="connsiteX19" fmla="*/ 2519916 w 3891516"/>
              <a:gd name="connsiteY19" fmla="*/ 208774 h 412892"/>
              <a:gd name="connsiteX20" fmla="*/ 2583712 w 3891516"/>
              <a:gd name="connsiteY20" fmla="*/ 187509 h 412892"/>
              <a:gd name="connsiteX21" fmla="*/ 2764465 w 3891516"/>
              <a:gd name="connsiteY21" fmla="*/ 123713 h 412892"/>
              <a:gd name="connsiteX22" fmla="*/ 2966484 w 3891516"/>
              <a:gd name="connsiteY22" fmla="*/ 134346 h 412892"/>
              <a:gd name="connsiteX23" fmla="*/ 3125972 w 3891516"/>
              <a:gd name="connsiteY23" fmla="*/ 166243 h 412892"/>
              <a:gd name="connsiteX24" fmla="*/ 3604437 w 3891516"/>
              <a:gd name="connsiteY24" fmla="*/ 208774 h 412892"/>
              <a:gd name="connsiteX25" fmla="*/ 3689498 w 3891516"/>
              <a:gd name="connsiteY25" fmla="*/ 219406 h 412892"/>
              <a:gd name="connsiteX26" fmla="*/ 3891516 w 3891516"/>
              <a:gd name="connsiteY26" fmla="*/ 230039 h 412892"/>
              <a:gd name="connsiteX0" fmla="*/ 0 w 3891516"/>
              <a:gd name="connsiteY0" fmla="*/ 410792 h 412892"/>
              <a:gd name="connsiteX1" fmla="*/ 53163 w 3891516"/>
              <a:gd name="connsiteY1" fmla="*/ 368262 h 412892"/>
              <a:gd name="connsiteX2" fmla="*/ 212651 w 3891516"/>
              <a:gd name="connsiteY2" fmla="*/ 293834 h 412892"/>
              <a:gd name="connsiteX3" fmla="*/ 340242 w 3891516"/>
              <a:gd name="connsiteY3" fmla="*/ 304467 h 412892"/>
              <a:gd name="connsiteX4" fmla="*/ 467833 w 3891516"/>
              <a:gd name="connsiteY4" fmla="*/ 368262 h 412892"/>
              <a:gd name="connsiteX5" fmla="*/ 595423 w 3891516"/>
              <a:gd name="connsiteY5" fmla="*/ 410792 h 412892"/>
              <a:gd name="connsiteX6" fmla="*/ 691116 w 3891516"/>
              <a:gd name="connsiteY6" fmla="*/ 357629 h 412892"/>
              <a:gd name="connsiteX7" fmla="*/ 754912 w 3891516"/>
              <a:gd name="connsiteY7" fmla="*/ 230039 h 412892"/>
              <a:gd name="connsiteX8" fmla="*/ 797442 w 3891516"/>
              <a:gd name="connsiteY8" fmla="*/ 123713 h 412892"/>
              <a:gd name="connsiteX9" fmla="*/ 885010 w 3891516"/>
              <a:gd name="connsiteY9" fmla="*/ 28020 h 412892"/>
              <a:gd name="connsiteX10" fmla="*/ 1095154 w 3891516"/>
              <a:gd name="connsiteY10" fmla="*/ 198141 h 412892"/>
              <a:gd name="connsiteX11" fmla="*/ 1239014 w 3891516"/>
              <a:gd name="connsiteY11" fmla="*/ 264806 h 412892"/>
              <a:gd name="connsiteX12" fmla="*/ 1475016 w 3891516"/>
              <a:gd name="connsiteY12" fmla="*/ 163327 h 412892"/>
              <a:gd name="connsiteX13" fmla="*/ 1711019 w 3891516"/>
              <a:gd name="connsiteY13" fmla="*/ 230980 h 412892"/>
              <a:gd name="connsiteX14" fmla="*/ 1828800 w 3891516"/>
              <a:gd name="connsiteY14" fmla="*/ 144978 h 412892"/>
              <a:gd name="connsiteX15" fmla="*/ 1892595 w 3891516"/>
              <a:gd name="connsiteY15" fmla="*/ 102448 h 412892"/>
              <a:gd name="connsiteX16" fmla="*/ 1956391 w 3891516"/>
              <a:gd name="connsiteY16" fmla="*/ 81183 h 412892"/>
              <a:gd name="connsiteX17" fmla="*/ 2126512 w 3891516"/>
              <a:gd name="connsiteY17" fmla="*/ 113081 h 412892"/>
              <a:gd name="connsiteX18" fmla="*/ 2360428 w 3891516"/>
              <a:gd name="connsiteY18" fmla="*/ 219406 h 412892"/>
              <a:gd name="connsiteX19" fmla="*/ 2519916 w 3891516"/>
              <a:gd name="connsiteY19" fmla="*/ 208774 h 412892"/>
              <a:gd name="connsiteX20" fmla="*/ 2583712 w 3891516"/>
              <a:gd name="connsiteY20" fmla="*/ 187509 h 412892"/>
              <a:gd name="connsiteX21" fmla="*/ 2764465 w 3891516"/>
              <a:gd name="connsiteY21" fmla="*/ 123713 h 412892"/>
              <a:gd name="connsiteX22" fmla="*/ 2966484 w 3891516"/>
              <a:gd name="connsiteY22" fmla="*/ 134346 h 412892"/>
              <a:gd name="connsiteX23" fmla="*/ 3125972 w 3891516"/>
              <a:gd name="connsiteY23" fmla="*/ 166243 h 412892"/>
              <a:gd name="connsiteX24" fmla="*/ 3604437 w 3891516"/>
              <a:gd name="connsiteY24" fmla="*/ 208774 h 412892"/>
              <a:gd name="connsiteX25" fmla="*/ 3689498 w 3891516"/>
              <a:gd name="connsiteY25" fmla="*/ 219406 h 412892"/>
              <a:gd name="connsiteX26" fmla="*/ 3891516 w 3891516"/>
              <a:gd name="connsiteY26" fmla="*/ 230039 h 412892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1828800 w 3891516"/>
              <a:gd name="connsiteY14" fmla="*/ 111151 h 379065"/>
              <a:gd name="connsiteX15" fmla="*/ 1892595 w 3891516"/>
              <a:gd name="connsiteY15" fmla="*/ 68621 h 379065"/>
              <a:gd name="connsiteX16" fmla="*/ 1956391 w 3891516"/>
              <a:gd name="connsiteY16" fmla="*/ 47356 h 379065"/>
              <a:gd name="connsiteX17" fmla="*/ 2126512 w 3891516"/>
              <a:gd name="connsiteY17" fmla="*/ 79254 h 379065"/>
              <a:gd name="connsiteX18" fmla="*/ 2360428 w 3891516"/>
              <a:gd name="connsiteY18" fmla="*/ 185579 h 379065"/>
              <a:gd name="connsiteX19" fmla="*/ 2519916 w 3891516"/>
              <a:gd name="connsiteY19" fmla="*/ 174947 h 379065"/>
              <a:gd name="connsiteX20" fmla="*/ 2583712 w 3891516"/>
              <a:gd name="connsiteY20" fmla="*/ 153682 h 379065"/>
              <a:gd name="connsiteX21" fmla="*/ 2764465 w 3891516"/>
              <a:gd name="connsiteY21" fmla="*/ 89886 h 379065"/>
              <a:gd name="connsiteX22" fmla="*/ 2966484 w 3891516"/>
              <a:gd name="connsiteY22" fmla="*/ 100519 h 379065"/>
              <a:gd name="connsiteX23" fmla="*/ 3125972 w 3891516"/>
              <a:gd name="connsiteY23" fmla="*/ 132416 h 379065"/>
              <a:gd name="connsiteX24" fmla="*/ 3604437 w 3891516"/>
              <a:gd name="connsiteY24" fmla="*/ 174947 h 379065"/>
              <a:gd name="connsiteX25" fmla="*/ 3689498 w 3891516"/>
              <a:gd name="connsiteY25" fmla="*/ 185579 h 379065"/>
              <a:gd name="connsiteX26" fmla="*/ 3891516 w 3891516"/>
              <a:gd name="connsiteY26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1828800 w 3891516"/>
              <a:gd name="connsiteY14" fmla="*/ 111151 h 379065"/>
              <a:gd name="connsiteX15" fmla="*/ 1956391 w 3891516"/>
              <a:gd name="connsiteY15" fmla="*/ 47356 h 379065"/>
              <a:gd name="connsiteX16" fmla="*/ 2126512 w 3891516"/>
              <a:gd name="connsiteY16" fmla="*/ 79254 h 379065"/>
              <a:gd name="connsiteX17" fmla="*/ 2360428 w 3891516"/>
              <a:gd name="connsiteY17" fmla="*/ 185579 h 379065"/>
              <a:gd name="connsiteX18" fmla="*/ 2519916 w 3891516"/>
              <a:gd name="connsiteY18" fmla="*/ 174947 h 379065"/>
              <a:gd name="connsiteX19" fmla="*/ 2583712 w 3891516"/>
              <a:gd name="connsiteY19" fmla="*/ 153682 h 379065"/>
              <a:gd name="connsiteX20" fmla="*/ 2764465 w 3891516"/>
              <a:gd name="connsiteY20" fmla="*/ 89886 h 379065"/>
              <a:gd name="connsiteX21" fmla="*/ 2966484 w 3891516"/>
              <a:gd name="connsiteY21" fmla="*/ 100519 h 379065"/>
              <a:gd name="connsiteX22" fmla="*/ 3125972 w 3891516"/>
              <a:gd name="connsiteY22" fmla="*/ 132416 h 379065"/>
              <a:gd name="connsiteX23" fmla="*/ 3604437 w 3891516"/>
              <a:gd name="connsiteY23" fmla="*/ 174947 h 379065"/>
              <a:gd name="connsiteX24" fmla="*/ 3689498 w 3891516"/>
              <a:gd name="connsiteY24" fmla="*/ 185579 h 379065"/>
              <a:gd name="connsiteX25" fmla="*/ 3891516 w 3891516"/>
              <a:gd name="connsiteY25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1828800 w 3891516"/>
              <a:gd name="connsiteY14" fmla="*/ 111151 h 379065"/>
              <a:gd name="connsiteX15" fmla="*/ 1956391 w 3891516"/>
              <a:gd name="connsiteY15" fmla="*/ 47356 h 379065"/>
              <a:gd name="connsiteX16" fmla="*/ 2360428 w 3891516"/>
              <a:gd name="connsiteY16" fmla="*/ 185579 h 379065"/>
              <a:gd name="connsiteX17" fmla="*/ 2519916 w 3891516"/>
              <a:gd name="connsiteY17" fmla="*/ 174947 h 379065"/>
              <a:gd name="connsiteX18" fmla="*/ 2583712 w 3891516"/>
              <a:gd name="connsiteY18" fmla="*/ 153682 h 379065"/>
              <a:gd name="connsiteX19" fmla="*/ 2764465 w 3891516"/>
              <a:gd name="connsiteY19" fmla="*/ 89886 h 379065"/>
              <a:gd name="connsiteX20" fmla="*/ 2966484 w 3891516"/>
              <a:gd name="connsiteY20" fmla="*/ 100519 h 379065"/>
              <a:gd name="connsiteX21" fmla="*/ 3125972 w 3891516"/>
              <a:gd name="connsiteY21" fmla="*/ 132416 h 379065"/>
              <a:gd name="connsiteX22" fmla="*/ 3604437 w 3891516"/>
              <a:gd name="connsiteY22" fmla="*/ 174947 h 379065"/>
              <a:gd name="connsiteX23" fmla="*/ 3689498 w 3891516"/>
              <a:gd name="connsiteY23" fmla="*/ 185579 h 379065"/>
              <a:gd name="connsiteX24" fmla="*/ 3891516 w 3891516"/>
              <a:gd name="connsiteY24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1828800 w 3891516"/>
              <a:gd name="connsiteY14" fmla="*/ 111151 h 379065"/>
              <a:gd name="connsiteX15" fmla="*/ 2006022 w 3891516"/>
              <a:gd name="connsiteY15" fmla="*/ 28019 h 379065"/>
              <a:gd name="connsiteX16" fmla="*/ 2360428 w 3891516"/>
              <a:gd name="connsiteY16" fmla="*/ 185579 h 379065"/>
              <a:gd name="connsiteX17" fmla="*/ 2519916 w 3891516"/>
              <a:gd name="connsiteY17" fmla="*/ 174947 h 379065"/>
              <a:gd name="connsiteX18" fmla="*/ 2583712 w 3891516"/>
              <a:gd name="connsiteY18" fmla="*/ 153682 h 379065"/>
              <a:gd name="connsiteX19" fmla="*/ 2764465 w 3891516"/>
              <a:gd name="connsiteY19" fmla="*/ 89886 h 379065"/>
              <a:gd name="connsiteX20" fmla="*/ 2966484 w 3891516"/>
              <a:gd name="connsiteY20" fmla="*/ 100519 h 379065"/>
              <a:gd name="connsiteX21" fmla="*/ 3125972 w 3891516"/>
              <a:gd name="connsiteY21" fmla="*/ 132416 h 379065"/>
              <a:gd name="connsiteX22" fmla="*/ 3604437 w 3891516"/>
              <a:gd name="connsiteY22" fmla="*/ 174947 h 379065"/>
              <a:gd name="connsiteX23" fmla="*/ 3689498 w 3891516"/>
              <a:gd name="connsiteY23" fmla="*/ 185579 h 379065"/>
              <a:gd name="connsiteX24" fmla="*/ 3891516 w 3891516"/>
              <a:gd name="connsiteY24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1828800 w 3891516"/>
              <a:gd name="connsiteY14" fmla="*/ 111151 h 379065"/>
              <a:gd name="connsiteX15" fmla="*/ 2006022 w 3891516"/>
              <a:gd name="connsiteY15" fmla="*/ 28019 h 379065"/>
              <a:gd name="connsiteX16" fmla="*/ 2360428 w 3891516"/>
              <a:gd name="connsiteY16" fmla="*/ 185579 h 379065"/>
              <a:gd name="connsiteX17" fmla="*/ 2519916 w 3891516"/>
              <a:gd name="connsiteY17" fmla="*/ 174947 h 379065"/>
              <a:gd name="connsiteX18" fmla="*/ 2583712 w 3891516"/>
              <a:gd name="connsiteY18" fmla="*/ 153682 h 379065"/>
              <a:gd name="connsiteX19" fmla="*/ 2764465 w 3891516"/>
              <a:gd name="connsiteY19" fmla="*/ 89886 h 379065"/>
              <a:gd name="connsiteX20" fmla="*/ 2966484 w 3891516"/>
              <a:gd name="connsiteY20" fmla="*/ 100519 h 379065"/>
              <a:gd name="connsiteX21" fmla="*/ 3125972 w 3891516"/>
              <a:gd name="connsiteY21" fmla="*/ 132416 h 379065"/>
              <a:gd name="connsiteX22" fmla="*/ 3604437 w 3891516"/>
              <a:gd name="connsiteY22" fmla="*/ 174947 h 379065"/>
              <a:gd name="connsiteX23" fmla="*/ 3689498 w 3891516"/>
              <a:gd name="connsiteY23" fmla="*/ 185579 h 379065"/>
              <a:gd name="connsiteX24" fmla="*/ 3891516 w 3891516"/>
              <a:gd name="connsiteY24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2006022 w 3891516"/>
              <a:gd name="connsiteY14" fmla="*/ 28019 h 379065"/>
              <a:gd name="connsiteX15" fmla="*/ 2360428 w 3891516"/>
              <a:gd name="connsiteY15" fmla="*/ 185579 h 379065"/>
              <a:gd name="connsiteX16" fmla="*/ 2519916 w 3891516"/>
              <a:gd name="connsiteY16" fmla="*/ 174947 h 379065"/>
              <a:gd name="connsiteX17" fmla="*/ 2583712 w 3891516"/>
              <a:gd name="connsiteY17" fmla="*/ 153682 h 379065"/>
              <a:gd name="connsiteX18" fmla="*/ 2764465 w 3891516"/>
              <a:gd name="connsiteY18" fmla="*/ 89886 h 379065"/>
              <a:gd name="connsiteX19" fmla="*/ 2966484 w 3891516"/>
              <a:gd name="connsiteY19" fmla="*/ 100519 h 379065"/>
              <a:gd name="connsiteX20" fmla="*/ 3125972 w 3891516"/>
              <a:gd name="connsiteY20" fmla="*/ 132416 h 379065"/>
              <a:gd name="connsiteX21" fmla="*/ 3604437 w 3891516"/>
              <a:gd name="connsiteY21" fmla="*/ 174947 h 379065"/>
              <a:gd name="connsiteX22" fmla="*/ 3689498 w 3891516"/>
              <a:gd name="connsiteY22" fmla="*/ 185579 h 379065"/>
              <a:gd name="connsiteX23" fmla="*/ 3891516 w 3891516"/>
              <a:gd name="connsiteY23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2006022 w 3891516"/>
              <a:gd name="connsiteY14" fmla="*/ 28019 h 379065"/>
              <a:gd name="connsiteX15" fmla="*/ 2360428 w 3891516"/>
              <a:gd name="connsiteY15" fmla="*/ 185579 h 379065"/>
              <a:gd name="connsiteX16" fmla="*/ 2519916 w 3891516"/>
              <a:gd name="connsiteY16" fmla="*/ 174947 h 379065"/>
              <a:gd name="connsiteX17" fmla="*/ 2583712 w 3891516"/>
              <a:gd name="connsiteY17" fmla="*/ 153682 h 379065"/>
              <a:gd name="connsiteX18" fmla="*/ 2764465 w 3891516"/>
              <a:gd name="connsiteY18" fmla="*/ 89886 h 379065"/>
              <a:gd name="connsiteX19" fmla="*/ 2966484 w 3891516"/>
              <a:gd name="connsiteY19" fmla="*/ 100519 h 379065"/>
              <a:gd name="connsiteX20" fmla="*/ 3125972 w 3891516"/>
              <a:gd name="connsiteY20" fmla="*/ 132416 h 379065"/>
              <a:gd name="connsiteX21" fmla="*/ 3604437 w 3891516"/>
              <a:gd name="connsiteY21" fmla="*/ 174947 h 379065"/>
              <a:gd name="connsiteX22" fmla="*/ 3689498 w 3891516"/>
              <a:gd name="connsiteY22" fmla="*/ 185579 h 379065"/>
              <a:gd name="connsiteX23" fmla="*/ 3891516 w 3891516"/>
              <a:gd name="connsiteY23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2006022 w 3891516"/>
              <a:gd name="connsiteY14" fmla="*/ 28019 h 379065"/>
              <a:gd name="connsiteX15" fmla="*/ 2360428 w 3891516"/>
              <a:gd name="connsiteY15" fmla="*/ 185579 h 379065"/>
              <a:gd name="connsiteX16" fmla="*/ 2583712 w 3891516"/>
              <a:gd name="connsiteY16" fmla="*/ 153682 h 379065"/>
              <a:gd name="connsiteX17" fmla="*/ 2764465 w 3891516"/>
              <a:gd name="connsiteY17" fmla="*/ 89886 h 379065"/>
              <a:gd name="connsiteX18" fmla="*/ 2966484 w 3891516"/>
              <a:gd name="connsiteY18" fmla="*/ 100519 h 379065"/>
              <a:gd name="connsiteX19" fmla="*/ 3125972 w 3891516"/>
              <a:gd name="connsiteY19" fmla="*/ 132416 h 379065"/>
              <a:gd name="connsiteX20" fmla="*/ 3604437 w 3891516"/>
              <a:gd name="connsiteY20" fmla="*/ 174947 h 379065"/>
              <a:gd name="connsiteX21" fmla="*/ 3689498 w 3891516"/>
              <a:gd name="connsiteY21" fmla="*/ 185579 h 379065"/>
              <a:gd name="connsiteX22" fmla="*/ 3891516 w 3891516"/>
              <a:gd name="connsiteY22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2006022 w 3891516"/>
              <a:gd name="connsiteY14" fmla="*/ 28019 h 379065"/>
              <a:gd name="connsiteX15" fmla="*/ 2419027 w 3891516"/>
              <a:gd name="connsiteY15" fmla="*/ 197153 h 379065"/>
              <a:gd name="connsiteX16" fmla="*/ 2583712 w 3891516"/>
              <a:gd name="connsiteY16" fmla="*/ 153682 h 379065"/>
              <a:gd name="connsiteX17" fmla="*/ 2764465 w 3891516"/>
              <a:gd name="connsiteY17" fmla="*/ 89886 h 379065"/>
              <a:gd name="connsiteX18" fmla="*/ 2966484 w 3891516"/>
              <a:gd name="connsiteY18" fmla="*/ 100519 h 379065"/>
              <a:gd name="connsiteX19" fmla="*/ 3125972 w 3891516"/>
              <a:gd name="connsiteY19" fmla="*/ 132416 h 379065"/>
              <a:gd name="connsiteX20" fmla="*/ 3604437 w 3891516"/>
              <a:gd name="connsiteY20" fmla="*/ 174947 h 379065"/>
              <a:gd name="connsiteX21" fmla="*/ 3689498 w 3891516"/>
              <a:gd name="connsiteY21" fmla="*/ 185579 h 379065"/>
              <a:gd name="connsiteX22" fmla="*/ 3891516 w 3891516"/>
              <a:gd name="connsiteY22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2006022 w 3891516"/>
              <a:gd name="connsiteY14" fmla="*/ 28019 h 379065"/>
              <a:gd name="connsiteX15" fmla="*/ 2419027 w 3891516"/>
              <a:gd name="connsiteY15" fmla="*/ 197153 h 379065"/>
              <a:gd name="connsiteX16" fmla="*/ 2583712 w 3891516"/>
              <a:gd name="connsiteY16" fmla="*/ 153682 h 379065"/>
              <a:gd name="connsiteX17" fmla="*/ 2764465 w 3891516"/>
              <a:gd name="connsiteY17" fmla="*/ 89886 h 379065"/>
              <a:gd name="connsiteX18" fmla="*/ 2966484 w 3891516"/>
              <a:gd name="connsiteY18" fmla="*/ 100519 h 379065"/>
              <a:gd name="connsiteX19" fmla="*/ 3125972 w 3891516"/>
              <a:gd name="connsiteY19" fmla="*/ 132416 h 379065"/>
              <a:gd name="connsiteX20" fmla="*/ 3604437 w 3891516"/>
              <a:gd name="connsiteY20" fmla="*/ 174947 h 379065"/>
              <a:gd name="connsiteX21" fmla="*/ 3689498 w 3891516"/>
              <a:gd name="connsiteY21" fmla="*/ 185579 h 379065"/>
              <a:gd name="connsiteX22" fmla="*/ 3891516 w 3891516"/>
              <a:gd name="connsiteY22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2006022 w 3891516"/>
              <a:gd name="connsiteY14" fmla="*/ 28019 h 379065"/>
              <a:gd name="connsiteX15" fmla="*/ 2419027 w 3891516"/>
              <a:gd name="connsiteY15" fmla="*/ 197153 h 379065"/>
              <a:gd name="connsiteX16" fmla="*/ 2583712 w 3891516"/>
              <a:gd name="connsiteY16" fmla="*/ 153682 h 379065"/>
              <a:gd name="connsiteX17" fmla="*/ 2764465 w 3891516"/>
              <a:gd name="connsiteY17" fmla="*/ 89886 h 379065"/>
              <a:gd name="connsiteX18" fmla="*/ 2966484 w 3891516"/>
              <a:gd name="connsiteY18" fmla="*/ 100519 h 379065"/>
              <a:gd name="connsiteX19" fmla="*/ 3125972 w 3891516"/>
              <a:gd name="connsiteY19" fmla="*/ 132416 h 379065"/>
              <a:gd name="connsiteX20" fmla="*/ 3604437 w 3891516"/>
              <a:gd name="connsiteY20" fmla="*/ 174947 h 379065"/>
              <a:gd name="connsiteX21" fmla="*/ 3689498 w 3891516"/>
              <a:gd name="connsiteY21" fmla="*/ 185579 h 379065"/>
              <a:gd name="connsiteX22" fmla="*/ 3891516 w 3891516"/>
              <a:gd name="connsiteY22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2006022 w 3891516"/>
              <a:gd name="connsiteY14" fmla="*/ 28019 h 379065"/>
              <a:gd name="connsiteX15" fmla="*/ 2419027 w 3891516"/>
              <a:gd name="connsiteY15" fmla="*/ 197153 h 379065"/>
              <a:gd name="connsiteX16" fmla="*/ 2583712 w 3891516"/>
              <a:gd name="connsiteY16" fmla="*/ 153682 h 379065"/>
              <a:gd name="connsiteX17" fmla="*/ 2764465 w 3891516"/>
              <a:gd name="connsiteY17" fmla="*/ 89886 h 379065"/>
              <a:gd name="connsiteX18" fmla="*/ 2966484 w 3891516"/>
              <a:gd name="connsiteY18" fmla="*/ 100519 h 379065"/>
              <a:gd name="connsiteX19" fmla="*/ 3125972 w 3891516"/>
              <a:gd name="connsiteY19" fmla="*/ 132416 h 379065"/>
              <a:gd name="connsiteX20" fmla="*/ 3604437 w 3891516"/>
              <a:gd name="connsiteY20" fmla="*/ 174947 h 379065"/>
              <a:gd name="connsiteX21" fmla="*/ 3689498 w 3891516"/>
              <a:gd name="connsiteY21" fmla="*/ 185579 h 379065"/>
              <a:gd name="connsiteX22" fmla="*/ 3891516 w 3891516"/>
              <a:gd name="connsiteY22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2006022 w 3891516"/>
              <a:gd name="connsiteY14" fmla="*/ 28019 h 379065"/>
              <a:gd name="connsiteX15" fmla="*/ 2419027 w 3891516"/>
              <a:gd name="connsiteY15" fmla="*/ 197153 h 379065"/>
              <a:gd name="connsiteX16" fmla="*/ 2583712 w 3891516"/>
              <a:gd name="connsiteY16" fmla="*/ 153682 h 379065"/>
              <a:gd name="connsiteX17" fmla="*/ 2966484 w 3891516"/>
              <a:gd name="connsiteY17" fmla="*/ 100519 h 379065"/>
              <a:gd name="connsiteX18" fmla="*/ 3125972 w 3891516"/>
              <a:gd name="connsiteY18" fmla="*/ 132416 h 379065"/>
              <a:gd name="connsiteX19" fmla="*/ 3604437 w 3891516"/>
              <a:gd name="connsiteY19" fmla="*/ 174947 h 379065"/>
              <a:gd name="connsiteX20" fmla="*/ 3689498 w 3891516"/>
              <a:gd name="connsiteY20" fmla="*/ 185579 h 379065"/>
              <a:gd name="connsiteX21" fmla="*/ 3891516 w 3891516"/>
              <a:gd name="connsiteY21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2006022 w 3891516"/>
              <a:gd name="connsiteY14" fmla="*/ 28019 h 379065"/>
              <a:gd name="connsiteX15" fmla="*/ 2419027 w 3891516"/>
              <a:gd name="connsiteY15" fmla="*/ 197153 h 379065"/>
              <a:gd name="connsiteX16" fmla="*/ 2583712 w 3891516"/>
              <a:gd name="connsiteY16" fmla="*/ 153682 h 379065"/>
              <a:gd name="connsiteX17" fmla="*/ 2966484 w 3891516"/>
              <a:gd name="connsiteY17" fmla="*/ 100519 h 379065"/>
              <a:gd name="connsiteX18" fmla="*/ 3125972 w 3891516"/>
              <a:gd name="connsiteY18" fmla="*/ 132416 h 379065"/>
              <a:gd name="connsiteX19" fmla="*/ 3604437 w 3891516"/>
              <a:gd name="connsiteY19" fmla="*/ 174947 h 379065"/>
              <a:gd name="connsiteX20" fmla="*/ 3689498 w 3891516"/>
              <a:gd name="connsiteY20" fmla="*/ 185579 h 379065"/>
              <a:gd name="connsiteX21" fmla="*/ 3891516 w 3891516"/>
              <a:gd name="connsiteY21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2006022 w 3891516"/>
              <a:gd name="connsiteY14" fmla="*/ 28019 h 379065"/>
              <a:gd name="connsiteX15" fmla="*/ 2419027 w 3891516"/>
              <a:gd name="connsiteY15" fmla="*/ 197153 h 379065"/>
              <a:gd name="connsiteX16" fmla="*/ 2966484 w 3891516"/>
              <a:gd name="connsiteY16" fmla="*/ 100519 h 379065"/>
              <a:gd name="connsiteX17" fmla="*/ 3125972 w 3891516"/>
              <a:gd name="connsiteY17" fmla="*/ 132416 h 379065"/>
              <a:gd name="connsiteX18" fmla="*/ 3604437 w 3891516"/>
              <a:gd name="connsiteY18" fmla="*/ 174947 h 379065"/>
              <a:gd name="connsiteX19" fmla="*/ 3689498 w 3891516"/>
              <a:gd name="connsiteY19" fmla="*/ 185579 h 379065"/>
              <a:gd name="connsiteX20" fmla="*/ 3891516 w 3891516"/>
              <a:gd name="connsiteY20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2006022 w 3891516"/>
              <a:gd name="connsiteY14" fmla="*/ 28019 h 379065"/>
              <a:gd name="connsiteX15" fmla="*/ 2419027 w 3891516"/>
              <a:gd name="connsiteY15" fmla="*/ 197153 h 379065"/>
              <a:gd name="connsiteX16" fmla="*/ 2966484 w 3891516"/>
              <a:gd name="connsiteY16" fmla="*/ 100519 h 379065"/>
              <a:gd name="connsiteX17" fmla="*/ 3125972 w 3891516"/>
              <a:gd name="connsiteY17" fmla="*/ 132416 h 379065"/>
              <a:gd name="connsiteX18" fmla="*/ 3604437 w 3891516"/>
              <a:gd name="connsiteY18" fmla="*/ 174947 h 379065"/>
              <a:gd name="connsiteX19" fmla="*/ 3689498 w 3891516"/>
              <a:gd name="connsiteY19" fmla="*/ 185579 h 379065"/>
              <a:gd name="connsiteX20" fmla="*/ 3891516 w 3891516"/>
              <a:gd name="connsiteY20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2006022 w 3891516"/>
              <a:gd name="connsiteY14" fmla="*/ 28019 h 379065"/>
              <a:gd name="connsiteX15" fmla="*/ 2419027 w 3891516"/>
              <a:gd name="connsiteY15" fmla="*/ 197153 h 379065"/>
              <a:gd name="connsiteX16" fmla="*/ 2966484 w 3891516"/>
              <a:gd name="connsiteY16" fmla="*/ 100519 h 379065"/>
              <a:gd name="connsiteX17" fmla="*/ 3604437 w 3891516"/>
              <a:gd name="connsiteY17" fmla="*/ 174947 h 379065"/>
              <a:gd name="connsiteX18" fmla="*/ 3689498 w 3891516"/>
              <a:gd name="connsiteY18" fmla="*/ 185579 h 379065"/>
              <a:gd name="connsiteX19" fmla="*/ 3891516 w 3891516"/>
              <a:gd name="connsiteY19" fmla="*/ 196212 h 379065"/>
              <a:gd name="connsiteX0" fmla="*/ 0 w 3891516"/>
              <a:gd name="connsiteY0" fmla="*/ 376965 h 379065"/>
              <a:gd name="connsiteX1" fmla="*/ 53163 w 3891516"/>
              <a:gd name="connsiteY1" fmla="*/ 334435 h 379065"/>
              <a:gd name="connsiteX2" fmla="*/ 212651 w 3891516"/>
              <a:gd name="connsiteY2" fmla="*/ 260007 h 379065"/>
              <a:gd name="connsiteX3" fmla="*/ 340242 w 3891516"/>
              <a:gd name="connsiteY3" fmla="*/ 270640 h 379065"/>
              <a:gd name="connsiteX4" fmla="*/ 467833 w 3891516"/>
              <a:gd name="connsiteY4" fmla="*/ 334435 h 379065"/>
              <a:gd name="connsiteX5" fmla="*/ 595423 w 3891516"/>
              <a:gd name="connsiteY5" fmla="*/ 376965 h 379065"/>
              <a:gd name="connsiteX6" fmla="*/ 691116 w 3891516"/>
              <a:gd name="connsiteY6" fmla="*/ 323802 h 379065"/>
              <a:gd name="connsiteX7" fmla="*/ 754912 w 3891516"/>
              <a:gd name="connsiteY7" fmla="*/ 196212 h 379065"/>
              <a:gd name="connsiteX8" fmla="*/ 797442 w 3891516"/>
              <a:gd name="connsiteY8" fmla="*/ 89886 h 379065"/>
              <a:gd name="connsiteX9" fmla="*/ 885010 w 3891516"/>
              <a:gd name="connsiteY9" fmla="*/ 28020 h 379065"/>
              <a:gd name="connsiteX10" fmla="*/ 1095154 w 3891516"/>
              <a:gd name="connsiteY10" fmla="*/ 164314 h 379065"/>
              <a:gd name="connsiteX11" fmla="*/ 1239014 w 3891516"/>
              <a:gd name="connsiteY11" fmla="*/ 230979 h 379065"/>
              <a:gd name="connsiteX12" fmla="*/ 1475016 w 3891516"/>
              <a:gd name="connsiteY12" fmla="*/ 129500 h 379065"/>
              <a:gd name="connsiteX13" fmla="*/ 1711019 w 3891516"/>
              <a:gd name="connsiteY13" fmla="*/ 197153 h 379065"/>
              <a:gd name="connsiteX14" fmla="*/ 2006022 w 3891516"/>
              <a:gd name="connsiteY14" fmla="*/ 28019 h 379065"/>
              <a:gd name="connsiteX15" fmla="*/ 2419027 w 3891516"/>
              <a:gd name="connsiteY15" fmla="*/ 197153 h 379065"/>
              <a:gd name="connsiteX16" fmla="*/ 2966484 w 3891516"/>
              <a:gd name="connsiteY16" fmla="*/ 100519 h 379065"/>
              <a:gd name="connsiteX17" fmla="*/ 3604437 w 3891516"/>
              <a:gd name="connsiteY17" fmla="*/ 174947 h 379065"/>
              <a:gd name="connsiteX18" fmla="*/ 3689498 w 3891516"/>
              <a:gd name="connsiteY18" fmla="*/ 185579 h 379065"/>
              <a:gd name="connsiteX19" fmla="*/ 3891516 w 3891516"/>
              <a:gd name="connsiteY19" fmla="*/ 196212 h 379065"/>
              <a:gd name="connsiteX0" fmla="*/ 0 w 3891516"/>
              <a:gd name="connsiteY0" fmla="*/ 376965 h 379065"/>
              <a:gd name="connsiteX1" fmla="*/ 212651 w 3891516"/>
              <a:gd name="connsiteY1" fmla="*/ 260007 h 379065"/>
              <a:gd name="connsiteX2" fmla="*/ 340242 w 3891516"/>
              <a:gd name="connsiteY2" fmla="*/ 270640 h 379065"/>
              <a:gd name="connsiteX3" fmla="*/ 467833 w 3891516"/>
              <a:gd name="connsiteY3" fmla="*/ 334435 h 379065"/>
              <a:gd name="connsiteX4" fmla="*/ 595423 w 3891516"/>
              <a:gd name="connsiteY4" fmla="*/ 376965 h 379065"/>
              <a:gd name="connsiteX5" fmla="*/ 691116 w 3891516"/>
              <a:gd name="connsiteY5" fmla="*/ 323802 h 379065"/>
              <a:gd name="connsiteX6" fmla="*/ 754912 w 3891516"/>
              <a:gd name="connsiteY6" fmla="*/ 196212 h 379065"/>
              <a:gd name="connsiteX7" fmla="*/ 797442 w 3891516"/>
              <a:gd name="connsiteY7" fmla="*/ 89886 h 379065"/>
              <a:gd name="connsiteX8" fmla="*/ 885010 w 3891516"/>
              <a:gd name="connsiteY8" fmla="*/ 28020 h 379065"/>
              <a:gd name="connsiteX9" fmla="*/ 1095154 w 3891516"/>
              <a:gd name="connsiteY9" fmla="*/ 164314 h 379065"/>
              <a:gd name="connsiteX10" fmla="*/ 1239014 w 3891516"/>
              <a:gd name="connsiteY10" fmla="*/ 230979 h 379065"/>
              <a:gd name="connsiteX11" fmla="*/ 1475016 w 3891516"/>
              <a:gd name="connsiteY11" fmla="*/ 129500 h 379065"/>
              <a:gd name="connsiteX12" fmla="*/ 1711019 w 3891516"/>
              <a:gd name="connsiteY12" fmla="*/ 197153 h 379065"/>
              <a:gd name="connsiteX13" fmla="*/ 2006022 w 3891516"/>
              <a:gd name="connsiteY13" fmla="*/ 28019 h 379065"/>
              <a:gd name="connsiteX14" fmla="*/ 2419027 w 3891516"/>
              <a:gd name="connsiteY14" fmla="*/ 197153 h 379065"/>
              <a:gd name="connsiteX15" fmla="*/ 2966484 w 3891516"/>
              <a:gd name="connsiteY15" fmla="*/ 100519 h 379065"/>
              <a:gd name="connsiteX16" fmla="*/ 3604437 w 3891516"/>
              <a:gd name="connsiteY16" fmla="*/ 174947 h 379065"/>
              <a:gd name="connsiteX17" fmla="*/ 3689498 w 3891516"/>
              <a:gd name="connsiteY17" fmla="*/ 185579 h 379065"/>
              <a:gd name="connsiteX18" fmla="*/ 3891516 w 3891516"/>
              <a:gd name="connsiteY18" fmla="*/ 196212 h 379065"/>
              <a:gd name="connsiteX0" fmla="*/ 0 w 3891516"/>
              <a:gd name="connsiteY0" fmla="*/ 376965 h 379065"/>
              <a:gd name="connsiteX1" fmla="*/ 212651 w 3891516"/>
              <a:gd name="connsiteY1" fmla="*/ 260007 h 379065"/>
              <a:gd name="connsiteX2" fmla="*/ 467833 w 3891516"/>
              <a:gd name="connsiteY2" fmla="*/ 334435 h 379065"/>
              <a:gd name="connsiteX3" fmla="*/ 595423 w 3891516"/>
              <a:gd name="connsiteY3" fmla="*/ 376965 h 379065"/>
              <a:gd name="connsiteX4" fmla="*/ 691116 w 3891516"/>
              <a:gd name="connsiteY4" fmla="*/ 323802 h 379065"/>
              <a:gd name="connsiteX5" fmla="*/ 754912 w 3891516"/>
              <a:gd name="connsiteY5" fmla="*/ 196212 h 379065"/>
              <a:gd name="connsiteX6" fmla="*/ 797442 w 3891516"/>
              <a:gd name="connsiteY6" fmla="*/ 89886 h 379065"/>
              <a:gd name="connsiteX7" fmla="*/ 885010 w 3891516"/>
              <a:gd name="connsiteY7" fmla="*/ 28020 h 379065"/>
              <a:gd name="connsiteX8" fmla="*/ 1095154 w 3891516"/>
              <a:gd name="connsiteY8" fmla="*/ 164314 h 379065"/>
              <a:gd name="connsiteX9" fmla="*/ 1239014 w 3891516"/>
              <a:gd name="connsiteY9" fmla="*/ 230979 h 379065"/>
              <a:gd name="connsiteX10" fmla="*/ 1475016 w 3891516"/>
              <a:gd name="connsiteY10" fmla="*/ 129500 h 379065"/>
              <a:gd name="connsiteX11" fmla="*/ 1711019 w 3891516"/>
              <a:gd name="connsiteY11" fmla="*/ 197153 h 379065"/>
              <a:gd name="connsiteX12" fmla="*/ 2006022 w 3891516"/>
              <a:gd name="connsiteY12" fmla="*/ 28019 h 379065"/>
              <a:gd name="connsiteX13" fmla="*/ 2419027 w 3891516"/>
              <a:gd name="connsiteY13" fmla="*/ 197153 h 379065"/>
              <a:gd name="connsiteX14" fmla="*/ 2966484 w 3891516"/>
              <a:gd name="connsiteY14" fmla="*/ 100519 h 379065"/>
              <a:gd name="connsiteX15" fmla="*/ 3604437 w 3891516"/>
              <a:gd name="connsiteY15" fmla="*/ 174947 h 379065"/>
              <a:gd name="connsiteX16" fmla="*/ 3689498 w 3891516"/>
              <a:gd name="connsiteY16" fmla="*/ 185579 h 379065"/>
              <a:gd name="connsiteX17" fmla="*/ 3891516 w 3891516"/>
              <a:gd name="connsiteY17" fmla="*/ 196212 h 379065"/>
              <a:gd name="connsiteX0" fmla="*/ 0 w 3891516"/>
              <a:gd name="connsiteY0" fmla="*/ 376965 h 379065"/>
              <a:gd name="connsiteX1" fmla="*/ 236003 w 3891516"/>
              <a:gd name="connsiteY1" fmla="*/ 264806 h 379065"/>
              <a:gd name="connsiteX2" fmla="*/ 467833 w 3891516"/>
              <a:gd name="connsiteY2" fmla="*/ 334435 h 379065"/>
              <a:gd name="connsiteX3" fmla="*/ 595423 w 3891516"/>
              <a:gd name="connsiteY3" fmla="*/ 376965 h 379065"/>
              <a:gd name="connsiteX4" fmla="*/ 691116 w 3891516"/>
              <a:gd name="connsiteY4" fmla="*/ 323802 h 379065"/>
              <a:gd name="connsiteX5" fmla="*/ 754912 w 3891516"/>
              <a:gd name="connsiteY5" fmla="*/ 196212 h 379065"/>
              <a:gd name="connsiteX6" fmla="*/ 797442 w 3891516"/>
              <a:gd name="connsiteY6" fmla="*/ 89886 h 379065"/>
              <a:gd name="connsiteX7" fmla="*/ 885010 w 3891516"/>
              <a:gd name="connsiteY7" fmla="*/ 28020 h 379065"/>
              <a:gd name="connsiteX8" fmla="*/ 1095154 w 3891516"/>
              <a:gd name="connsiteY8" fmla="*/ 164314 h 379065"/>
              <a:gd name="connsiteX9" fmla="*/ 1239014 w 3891516"/>
              <a:gd name="connsiteY9" fmla="*/ 230979 h 379065"/>
              <a:gd name="connsiteX10" fmla="*/ 1475016 w 3891516"/>
              <a:gd name="connsiteY10" fmla="*/ 129500 h 379065"/>
              <a:gd name="connsiteX11" fmla="*/ 1711019 w 3891516"/>
              <a:gd name="connsiteY11" fmla="*/ 197153 h 379065"/>
              <a:gd name="connsiteX12" fmla="*/ 2006022 w 3891516"/>
              <a:gd name="connsiteY12" fmla="*/ 28019 h 379065"/>
              <a:gd name="connsiteX13" fmla="*/ 2419027 w 3891516"/>
              <a:gd name="connsiteY13" fmla="*/ 197153 h 379065"/>
              <a:gd name="connsiteX14" fmla="*/ 2966484 w 3891516"/>
              <a:gd name="connsiteY14" fmla="*/ 100519 h 379065"/>
              <a:gd name="connsiteX15" fmla="*/ 3604437 w 3891516"/>
              <a:gd name="connsiteY15" fmla="*/ 174947 h 379065"/>
              <a:gd name="connsiteX16" fmla="*/ 3689498 w 3891516"/>
              <a:gd name="connsiteY16" fmla="*/ 185579 h 379065"/>
              <a:gd name="connsiteX17" fmla="*/ 3891516 w 3891516"/>
              <a:gd name="connsiteY17" fmla="*/ 196212 h 379065"/>
              <a:gd name="connsiteX0" fmla="*/ 0 w 3891516"/>
              <a:gd name="connsiteY0" fmla="*/ 376965 h 379065"/>
              <a:gd name="connsiteX1" fmla="*/ 236003 w 3891516"/>
              <a:gd name="connsiteY1" fmla="*/ 264806 h 379065"/>
              <a:gd name="connsiteX2" fmla="*/ 467833 w 3891516"/>
              <a:gd name="connsiteY2" fmla="*/ 334435 h 379065"/>
              <a:gd name="connsiteX3" fmla="*/ 595423 w 3891516"/>
              <a:gd name="connsiteY3" fmla="*/ 376965 h 379065"/>
              <a:gd name="connsiteX4" fmla="*/ 691116 w 3891516"/>
              <a:gd name="connsiteY4" fmla="*/ 323802 h 379065"/>
              <a:gd name="connsiteX5" fmla="*/ 754912 w 3891516"/>
              <a:gd name="connsiteY5" fmla="*/ 196212 h 379065"/>
              <a:gd name="connsiteX6" fmla="*/ 797442 w 3891516"/>
              <a:gd name="connsiteY6" fmla="*/ 89886 h 379065"/>
              <a:gd name="connsiteX7" fmla="*/ 885010 w 3891516"/>
              <a:gd name="connsiteY7" fmla="*/ 28020 h 379065"/>
              <a:gd name="connsiteX8" fmla="*/ 1095154 w 3891516"/>
              <a:gd name="connsiteY8" fmla="*/ 164314 h 379065"/>
              <a:gd name="connsiteX9" fmla="*/ 1239014 w 3891516"/>
              <a:gd name="connsiteY9" fmla="*/ 230979 h 379065"/>
              <a:gd name="connsiteX10" fmla="*/ 1475016 w 3891516"/>
              <a:gd name="connsiteY10" fmla="*/ 129500 h 379065"/>
              <a:gd name="connsiteX11" fmla="*/ 1711019 w 3891516"/>
              <a:gd name="connsiteY11" fmla="*/ 197153 h 379065"/>
              <a:gd name="connsiteX12" fmla="*/ 2006022 w 3891516"/>
              <a:gd name="connsiteY12" fmla="*/ 28019 h 379065"/>
              <a:gd name="connsiteX13" fmla="*/ 2419027 w 3891516"/>
              <a:gd name="connsiteY13" fmla="*/ 197153 h 379065"/>
              <a:gd name="connsiteX14" fmla="*/ 2966484 w 3891516"/>
              <a:gd name="connsiteY14" fmla="*/ 100519 h 379065"/>
              <a:gd name="connsiteX15" fmla="*/ 3604437 w 3891516"/>
              <a:gd name="connsiteY15" fmla="*/ 174947 h 379065"/>
              <a:gd name="connsiteX16" fmla="*/ 3689498 w 3891516"/>
              <a:gd name="connsiteY16" fmla="*/ 185579 h 379065"/>
              <a:gd name="connsiteX17" fmla="*/ 3891516 w 3891516"/>
              <a:gd name="connsiteY17" fmla="*/ 196212 h 379065"/>
              <a:gd name="connsiteX0" fmla="*/ 0 w 3891516"/>
              <a:gd name="connsiteY0" fmla="*/ 376965 h 379065"/>
              <a:gd name="connsiteX1" fmla="*/ 236003 w 3891516"/>
              <a:gd name="connsiteY1" fmla="*/ 264806 h 379065"/>
              <a:gd name="connsiteX2" fmla="*/ 467833 w 3891516"/>
              <a:gd name="connsiteY2" fmla="*/ 334435 h 379065"/>
              <a:gd name="connsiteX3" fmla="*/ 595423 w 3891516"/>
              <a:gd name="connsiteY3" fmla="*/ 376965 h 379065"/>
              <a:gd name="connsiteX4" fmla="*/ 691116 w 3891516"/>
              <a:gd name="connsiteY4" fmla="*/ 323802 h 379065"/>
              <a:gd name="connsiteX5" fmla="*/ 754912 w 3891516"/>
              <a:gd name="connsiteY5" fmla="*/ 196212 h 379065"/>
              <a:gd name="connsiteX6" fmla="*/ 797442 w 3891516"/>
              <a:gd name="connsiteY6" fmla="*/ 89886 h 379065"/>
              <a:gd name="connsiteX7" fmla="*/ 885010 w 3891516"/>
              <a:gd name="connsiteY7" fmla="*/ 28020 h 379065"/>
              <a:gd name="connsiteX8" fmla="*/ 1095154 w 3891516"/>
              <a:gd name="connsiteY8" fmla="*/ 164314 h 379065"/>
              <a:gd name="connsiteX9" fmla="*/ 1239014 w 3891516"/>
              <a:gd name="connsiteY9" fmla="*/ 230979 h 379065"/>
              <a:gd name="connsiteX10" fmla="*/ 1475016 w 3891516"/>
              <a:gd name="connsiteY10" fmla="*/ 129500 h 379065"/>
              <a:gd name="connsiteX11" fmla="*/ 1711019 w 3891516"/>
              <a:gd name="connsiteY11" fmla="*/ 197153 h 379065"/>
              <a:gd name="connsiteX12" fmla="*/ 2006022 w 3891516"/>
              <a:gd name="connsiteY12" fmla="*/ 28019 h 379065"/>
              <a:gd name="connsiteX13" fmla="*/ 2419027 w 3891516"/>
              <a:gd name="connsiteY13" fmla="*/ 197153 h 379065"/>
              <a:gd name="connsiteX14" fmla="*/ 2966484 w 3891516"/>
              <a:gd name="connsiteY14" fmla="*/ 100519 h 379065"/>
              <a:gd name="connsiteX15" fmla="*/ 3604437 w 3891516"/>
              <a:gd name="connsiteY15" fmla="*/ 174947 h 379065"/>
              <a:gd name="connsiteX16" fmla="*/ 3689498 w 3891516"/>
              <a:gd name="connsiteY16" fmla="*/ 185579 h 379065"/>
              <a:gd name="connsiteX17" fmla="*/ 3891516 w 3891516"/>
              <a:gd name="connsiteY17" fmla="*/ 196212 h 379065"/>
              <a:gd name="connsiteX0" fmla="*/ 0 w 3891516"/>
              <a:gd name="connsiteY0" fmla="*/ 376965 h 376965"/>
              <a:gd name="connsiteX1" fmla="*/ 236003 w 3891516"/>
              <a:gd name="connsiteY1" fmla="*/ 264806 h 376965"/>
              <a:gd name="connsiteX2" fmla="*/ 595423 w 3891516"/>
              <a:gd name="connsiteY2" fmla="*/ 376965 h 376965"/>
              <a:gd name="connsiteX3" fmla="*/ 691116 w 3891516"/>
              <a:gd name="connsiteY3" fmla="*/ 323802 h 376965"/>
              <a:gd name="connsiteX4" fmla="*/ 754912 w 3891516"/>
              <a:gd name="connsiteY4" fmla="*/ 196212 h 376965"/>
              <a:gd name="connsiteX5" fmla="*/ 797442 w 3891516"/>
              <a:gd name="connsiteY5" fmla="*/ 89886 h 376965"/>
              <a:gd name="connsiteX6" fmla="*/ 885010 w 3891516"/>
              <a:gd name="connsiteY6" fmla="*/ 28020 h 376965"/>
              <a:gd name="connsiteX7" fmla="*/ 1095154 w 3891516"/>
              <a:gd name="connsiteY7" fmla="*/ 164314 h 376965"/>
              <a:gd name="connsiteX8" fmla="*/ 1239014 w 3891516"/>
              <a:gd name="connsiteY8" fmla="*/ 230979 h 376965"/>
              <a:gd name="connsiteX9" fmla="*/ 1475016 w 3891516"/>
              <a:gd name="connsiteY9" fmla="*/ 129500 h 376965"/>
              <a:gd name="connsiteX10" fmla="*/ 1711019 w 3891516"/>
              <a:gd name="connsiteY10" fmla="*/ 197153 h 376965"/>
              <a:gd name="connsiteX11" fmla="*/ 2006022 w 3891516"/>
              <a:gd name="connsiteY11" fmla="*/ 28019 h 376965"/>
              <a:gd name="connsiteX12" fmla="*/ 2419027 w 3891516"/>
              <a:gd name="connsiteY12" fmla="*/ 197153 h 376965"/>
              <a:gd name="connsiteX13" fmla="*/ 2966484 w 3891516"/>
              <a:gd name="connsiteY13" fmla="*/ 100519 h 376965"/>
              <a:gd name="connsiteX14" fmla="*/ 3604437 w 3891516"/>
              <a:gd name="connsiteY14" fmla="*/ 174947 h 376965"/>
              <a:gd name="connsiteX15" fmla="*/ 3689498 w 3891516"/>
              <a:gd name="connsiteY15" fmla="*/ 185579 h 376965"/>
              <a:gd name="connsiteX16" fmla="*/ 3891516 w 3891516"/>
              <a:gd name="connsiteY16" fmla="*/ 196212 h 376965"/>
              <a:gd name="connsiteX0" fmla="*/ 0 w 3891516"/>
              <a:gd name="connsiteY0" fmla="*/ 376965 h 376965"/>
              <a:gd name="connsiteX1" fmla="*/ 236003 w 3891516"/>
              <a:gd name="connsiteY1" fmla="*/ 264806 h 376965"/>
              <a:gd name="connsiteX2" fmla="*/ 595423 w 3891516"/>
              <a:gd name="connsiteY2" fmla="*/ 376965 h 376965"/>
              <a:gd name="connsiteX3" fmla="*/ 691116 w 3891516"/>
              <a:gd name="connsiteY3" fmla="*/ 323802 h 376965"/>
              <a:gd name="connsiteX4" fmla="*/ 754912 w 3891516"/>
              <a:gd name="connsiteY4" fmla="*/ 196212 h 376965"/>
              <a:gd name="connsiteX5" fmla="*/ 797442 w 3891516"/>
              <a:gd name="connsiteY5" fmla="*/ 89886 h 376965"/>
              <a:gd name="connsiteX6" fmla="*/ 885010 w 3891516"/>
              <a:gd name="connsiteY6" fmla="*/ 28020 h 376965"/>
              <a:gd name="connsiteX7" fmla="*/ 1095154 w 3891516"/>
              <a:gd name="connsiteY7" fmla="*/ 164314 h 376965"/>
              <a:gd name="connsiteX8" fmla="*/ 1239014 w 3891516"/>
              <a:gd name="connsiteY8" fmla="*/ 230979 h 376965"/>
              <a:gd name="connsiteX9" fmla="*/ 1475016 w 3891516"/>
              <a:gd name="connsiteY9" fmla="*/ 129500 h 376965"/>
              <a:gd name="connsiteX10" fmla="*/ 1711019 w 3891516"/>
              <a:gd name="connsiteY10" fmla="*/ 197153 h 376965"/>
              <a:gd name="connsiteX11" fmla="*/ 2006022 w 3891516"/>
              <a:gd name="connsiteY11" fmla="*/ 28019 h 376965"/>
              <a:gd name="connsiteX12" fmla="*/ 2419027 w 3891516"/>
              <a:gd name="connsiteY12" fmla="*/ 197153 h 376965"/>
              <a:gd name="connsiteX13" fmla="*/ 2966484 w 3891516"/>
              <a:gd name="connsiteY13" fmla="*/ 100519 h 376965"/>
              <a:gd name="connsiteX14" fmla="*/ 3604437 w 3891516"/>
              <a:gd name="connsiteY14" fmla="*/ 174947 h 376965"/>
              <a:gd name="connsiteX15" fmla="*/ 3689498 w 3891516"/>
              <a:gd name="connsiteY15" fmla="*/ 185579 h 376965"/>
              <a:gd name="connsiteX16" fmla="*/ 3891516 w 3891516"/>
              <a:gd name="connsiteY16" fmla="*/ 196212 h 376965"/>
              <a:gd name="connsiteX0" fmla="*/ 0 w 3891516"/>
              <a:gd name="connsiteY0" fmla="*/ 376965 h 400113"/>
              <a:gd name="connsiteX1" fmla="*/ 236003 w 3891516"/>
              <a:gd name="connsiteY1" fmla="*/ 264806 h 400113"/>
              <a:gd name="connsiteX2" fmla="*/ 531006 w 3891516"/>
              <a:gd name="connsiteY2" fmla="*/ 400113 h 400113"/>
              <a:gd name="connsiteX3" fmla="*/ 691116 w 3891516"/>
              <a:gd name="connsiteY3" fmla="*/ 323802 h 400113"/>
              <a:gd name="connsiteX4" fmla="*/ 754912 w 3891516"/>
              <a:gd name="connsiteY4" fmla="*/ 196212 h 400113"/>
              <a:gd name="connsiteX5" fmla="*/ 797442 w 3891516"/>
              <a:gd name="connsiteY5" fmla="*/ 89886 h 400113"/>
              <a:gd name="connsiteX6" fmla="*/ 885010 w 3891516"/>
              <a:gd name="connsiteY6" fmla="*/ 28020 h 400113"/>
              <a:gd name="connsiteX7" fmla="*/ 1095154 w 3891516"/>
              <a:gd name="connsiteY7" fmla="*/ 164314 h 400113"/>
              <a:gd name="connsiteX8" fmla="*/ 1239014 w 3891516"/>
              <a:gd name="connsiteY8" fmla="*/ 230979 h 400113"/>
              <a:gd name="connsiteX9" fmla="*/ 1475016 w 3891516"/>
              <a:gd name="connsiteY9" fmla="*/ 129500 h 400113"/>
              <a:gd name="connsiteX10" fmla="*/ 1711019 w 3891516"/>
              <a:gd name="connsiteY10" fmla="*/ 197153 h 400113"/>
              <a:gd name="connsiteX11" fmla="*/ 2006022 w 3891516"/>
              <a:gd name="connsiteY11" fmla="*/ 28019 h 400113"/>
              <a:gd name="connsiteX12" fmla="*/ 2419027 w 3891516"/>
              <a:gd name="connsiteY12" fmla="*/ 197153 h 400113"/>
              <a:gd name="connsiteX13" fmla="*/ 2966484 w 3891516"/>
              <a:gd name="connsiteY13" fmla="*/ 100519 h 400113"/>
              <a:gd name="connsiteX14" fmla="*/ 3604437 w 3891516"/>
              <a:gd name="connsiteY14" fmla="*/ 174947 h 400113"/>
              <a:gd name="connsiteX15" fmla="*/ 3689498 w 3891516"/>
              <a:gd name="connsiteY15" fmla="*/ 185579 h 400113"/>
              <a:gd name="connsiteX16" fmla="*/ 3891516 w 3891516"/>
              <a:gd name="connsiteY16" fmla="*/ 196212 h 400113"/>
              <a:gd name="connsiteX0" fmla="*/ 0 w 3891516"/>
              <a:gd name="connsiteY0" fmla="*/ 376965 h 400113"/>
              <a:gd name="connsiteX1" fmla="*/ 236003 w 3891516"/>
              <a:gd name="connsiteY1" fmla="*/ 264806 h 400113"/>
              <a:gd name="connsiteX2" fmla="*/ 531006 w 3891516"/>
              <a:gd name="connsiteY2" fmla="*/ 400113 h 400113"/>
              <a:gd name="connsiteX3" fmla="*/ 691116 w 3891516"/>
              <a:gd name="connsiteY3" fmla="*/ 323802 h 400113"/>
              <a:gd name="connsiteX4" fmla="*/ 754912 w 3891516"/>
              <a:gd name="connsiteY4" fmla="*/ 196212 h 400113"/>
              <a:gd name="connsiteX5" fmla="*/ 885010 w 3891516"/>
              <a:gd name="connsiteY5" fmla="*/ 28020 h 400113"/>
              <a:gd name="connsiteX6" fmla="*/ 1095154 w 3891516"/>
              <a:gd name="connsiteY6" fmla="*/ 164314 h 400113"/>
              <a:gd name="connsiteX7" fmla="*/ 1239014 w 3891516"/>
              <a:gd name="connsiteY7" fmla="*/ 230979 h 400113"/>
              <a:gd name="connsiteX8" fmla="*/ 1475016 w 3891516"/>
              <a:gd name="connsiteY8" fmla="*/ 129500 h 400113"/>
              <a:gd name="connsiteX9" fmla="*/ 1711019 w 3891516"/>
              <a:gd name="connsiteY9" fmla="*/ 197153 h 400113"/>
              <a:gd name="connsiteX10" fmla="*/ 2006022 w 3891516"/>
              <a:gd name="connsiteY10" fmla="*/ 28019 h 400113"/>
              <a:gd name="connsiteX11" fmla="*/ 2419027 w 3891516"/>
              <a:gd name="connsiteY11" fmla="*/ 197153 h 400113"/>
              <a:gd name="connsiteX12" fmla="*/ 2966484 w 3891516"/>
              <a:gd name="connsiteY12" fmla="*/ 100519 h 400113"/>
              <a:gd name="connsiteX13" fmla="*/ 3604437 w 3891516"/>
              <a:gd name="connsiteY13" fmla="*/ 174947 h 400113"/>
              <a:gd name="connsiteX14" fmla="*/ 3689498 w 3891516"/>
              <a:gd name="connsiteY14" fmla="*/ 185579 h 400113"/>
              <a:gd name="connsiteX15" fmla="*/ 3891516 w 3891516"/>
              <a:gd name="connsiteY15" fmla="*/ 196212 h 400113"/>
              <a:gd name="connsiteX0" fmla="*/ 0 w 3891516"/>
              <a:gd name="connsiteY0" fmla="*/ 376965 h 400113"/>
              <a:gd name="connsiteX1" fmla="*/ 236003 w 3891516"/>
              <a:gd name="connsiteY1" fmla="*/ 264806 h 400113"/>
              <a:gd name="connsiteX2" fmla="*/ 531006 w 3891516"/>
              <a:gd name="connsiteY2" fmla="*/ 400113 h 400113"/>
              <a:gd name="connsiteX3" fmla="*/ 691116 w 3891516"/>
              <a:gd name="connsiteY3" fmla="*/ 323802 h 400113"/>
              <a:gd name="connsiteX4" fmla="*/ 885010 w 3891516"/>
              <a:gd name="connsiteY4" fmla="*/ 28020 h 400113"/>
              <a:gd name="connsiteX5" fmla="*/ 1095154 w 3891516"/>
              <a:gd name="connsiteY5" fmla="*/ 164314 h 400113"/>
              <a:gd name="connsiteX6" fmla="*/ 1239014 w 3891516"/>
              <a:gd name="connsiteY6" fmla="*/ 230979 h 400113"/>
              <a:gd name="connsiteX7" fmla="*/ 1475016 w 3891516"/>
              <a:gd name="connsiteY7" fmla="*/ 129500 h 400113"/>
              <a:gd name="connsiteX8" fmla="*/ 1711019 w 3891516"/>
              <a:gd name="connsiteY8" fmla="*/ 197153 h 400113"/>
              <a:gd name="connsiteX9" fmla="*/ 2006022 w 3891516"/>
              <a:gd name="connsiteY9" fmla="*/ 28019 h 400113"/>
              <a:gd name="connsiteX10" fmla="*/ 2419027 w 3891516"/>
              <a:gd name="connsiteY10" fmla="*/ 197153 h 400113"/>
              <a:gd name="connsiteX11" fmla="*/ 2966484 w 3891516"/>
              <a:gd name="connsiteY11" fmla="*/ 100519 h 400113"/>
              <a:gd name="connsiteX12" fmla="*/ 3604437 w 3891516"/>
              <a:gd name="connsiteY12" fmla="*/ 174947 h 400113"/>
              <a:gd name="connsiteX13" fmla="*/ 3689498 w 3891516"/>
              <a:gd name="connsiteY13" fmla="*/ 185579 h 400113"/>
              <a:gd name="connsiteX14" fmla="*/ 3891516 w 3891516"/>
              <a:gd name="connsiteY14" fmla="*/ 196212 h 400113"/>
              <a:gd name="connsiteX0" fmla="*/ 0 w 3891516"/>
              <a:gd name="connsiteY0" fmla="*/ 376965 h 400113"/>
              <a:gd name="connsiteX1" fmla="*/ 236003 w 3891516"/>
              <a:gd name="connsiteY1" fmla="*/ 264806 h 400113"/>
              <a:gd name="connsiteX2" fmla="*/ 531006 w 3891516"/>
              <a:gd name="connsiteY2" fmla="*/ 400113 h 400113"/>
              <a:gd name="connsiteX3" fmla="*/ 691116 w 3891516"/>
              <a:gd name="connsiteY3" fmla="*/ 323802 h 400113"/>
              <a:gd name="connsiteX4" fmla="*/ 885010 w 3891516"/>
              <a:gd name="connsiteY4" fmla="*/ 28020 h 400113"/>
              <a:gd name="connsiteX5" fmla="*/ 1095154 w 3891516"/>
              <a:gd name="connsiteY5" fmla="*/ 164314 h 400113"/>
              <a:gd name="connsiteX6" fmla="*/ 1239014 w 3891516"/>
              <a:gd name="connsiteY6" fmla="*/ 230979 h 400113"/>
              <a:gd name="connsiteX7" fmla="*/ 1475016 w 3891516"/>
              <a:gd name="connsiteY7" fmla="*/ 129500 h 400113"/>
              <a:gd name="connsiteX8" fmla="*/ 1711019 w 3891516"/>
              <a:gd name="connsiteY8" fmla="*/ 197153 h 400113"/>
              <a:gd name="connsiteX9" fmla="*/ 2006022 w 3891516"/>
              <a:gd name="connsiteY9" fmla="*/ 28019 h 400113"/>
              <a:gd name="connsiteX10" fmla="*/ 2419027 w 3891516"/>
              <a:gd name="connsiteY10" fmla="*/ 197153 h 400113"/>
              <a:gd name="connsiteX11" fmla="*/ 2966484 w 3891516"/>
              <a:gd name="connsiteY11" fmla="*/ 100519 h 400113"/>
              <a:gd name="connsiteX12" fmla="*/ 3604437 w 3891516"/>
              <a:gd name="connsiteY12" fmla="*/ 174947 h 400113"/>
              <a:gd name="connsiteX13" fmla="*/ 3689498 w 3891516"/>
              <a:gd name="connsiteY13" fmla="*/ 185579 h 400113"/>
              <a:gd name="connsiteX14" fmla="*/ 3891516 w 3891516"/>
              <a:gd name="connsiteY14" fmla="*/ 196212 h 400113"/>
              <a:gd name="connsiteX0" fmla="*/ 0 w 3891516"/>
              <a:gd name="connsiteY0" fmla="*/ 376965 h 400113"/>
              <a:gd name="connsiteX1" fmla="*/ 236003 w 3891516"/>
              <a:gd name="connsiteY1" fmla="*/ 264806 h 400113"/>
              <a:gd name="connsiteX2" fmla="*/ 531006 w 3891516"/>
              <a:gd name="connsiteY2" fmla="*/ 400113 h 400113"/>
              <a:gd name="connsiteX3" fmla="*/ 691116 w 3891516"/>
              <a:gd name="connsiteY3" fmla="*/ 323802 h 400113"/>
              <a:gd name="connsiteX4" fmla="*/ 885010 w 3891516"/>
              <a:gd name="connsiteY4" fmla="*/ 28020 h 400113"/>
              <a:gd name="connsiteX5" fmla="*/ 1095154 w 3891516"/>
              <a:gd name="connsiteY5" fmla="*/ 164314 h 400113"/>
              <a:gd name="connsiteX6" fmla="*/ 1239014 w 3891516"/>
              <a:gd name="connsiteY6" fmla="*/ 230979 h 400113"/>
              <a:gd name="connsiteX7" fmla="*/ 1475016 w 3891516"/>
              <a:gd name="connsiteY7" fmla="*/ 129500 h 400113"/>
              <a:gd name="connsiteX8" fmla="*/ 1711019 w 3891516"/>
              <a:gd name="connsiteY8" fmla="*/ 197153 h 400113"/>
              <a:gd name="connsiteX9" fmla="*/ 2006022 w 3891516"/>
              <a:gd name="connsiteY9" fmla="*/ 28019 h 400113"/>
              <a:gd name="connsiteX10" fmla="*/ 2419027 w 3891516"/>
              <a:gd name="connsiteY10" fmla="*/ 197153 h 400113"/>
              <a:gd name="connsiteX11" fmla="*/ 2966484 w 3891516"/>
              <a:gd name="connsiteY11" fmla="*/ 100519 h 400113"/>
              <a:gd name="connsiteX12" fmla="*/ 3604437 w 3891516"/>
              <a:gd name="connsiteY12" fmla="*/ 174947 h 400113"/>
              <a:gd name="connsiteX13" fmla="*/ 3891516 w 3891516"/>
              <a:gd name="connsiteY13" fmla="*/ 196212 h 4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91516" h="400113">
                <a:moveTo>
                  <a:pt x="0" y="376965"/>
                </a:moveTo>
                <a:cubicBezTo>
                  <a:pt x="44302" y="352599"/>
                  <a:pt x="133803" y="273531"/>
                  <a:pt x="236003" y="264806"/>
                </a:cubicBezTo>
                <a:cubicBezTo>
                  <a:pt x="335240" y="264806"/>
                  <a:pt x="390316" y="394678"/>
                  <a:pt x="531006" y="400113"/>
                </a:cubicBezTo>
                <a:cubicBezTo>
                  <a:pt x="609940" y="396140"/>
                  <a:pt x="668079" y="343295"/>
                  <a:pt x="691116" y="323802"/>
                </a:cubicBezTo>
                <a:cubicBezTo>
                  <a:pt x="750117" y="261787"/>
                  <a:pt x="748281" y="35323"/>
                  <a:pt x="885010" y="28020"/>
                </a:cubicBezTo>
                <a:cubicBezTo>
                  <a:pt x="1039185" y="0"/>
                  <a:pt x="1044181" y="127100"/>
                  <a:pt x="1095154" y="164314"/>
                </a:cubicBezTo>
                <a:cubicBezTo>
                  <a:pt x="1140150" y="203686"/>
                  <a:pt x="1158808" y="218051"/>
                  <a:pt x="1239014" y="230979"/>
                </a:cubicBezTo>
                <a:cubicBezTo>
                  <a:pt x="1344380" y="219494"/>
                  <a:pt x="1407677" y="141905"/>
                  <a:pt x="1475016" y="129500"/>
                </a:cubicBezTo>
                <a:cubicBezTo>
                  <a:pt x="1553683" y="123862"/>
                  <a:pt x="1647224" y="202469"/>
                  <a:pt x="1711019" y="197153"/>
                </a:cubicBezTo>
                <a:cubicBezTo>
                  <a:pt x="1799520" y="180240"/>
                  <a:pt x="1857878" y="42248"/>
                  <a:pt x="2006022" y="28019"/>
                </a:cubicBezTo>
                <a:cubicBezTo>
                  <a:pt x="2190825" y="49518"/>
                  <a:pt x="2241214" y="206750"/>
                  <a:pt x="2419027" y="197153"/>
                </a:cubicBezTo>
                <a:cubicBezTo>
                  <a:pt x="2579104" y="209236"/>
                  <a:pt x="2524506" y="110450"/>
                  <a:pt x="2966484" y="100519"/>
                </a:cubicBezTo>
                <a:cubicBezTo>
                  <a:pt x="3164052" y="96818"/>
                  <a:pt x="3170539" y="178810"/>
                  <a:pt x="3604437" y="174947"/>
                </a:cubicBezTo>
                <a:cubicBezTo>
                  <a:pt x="3758609" y="190896"/>
                  <a:pt x="3831708" y="191782"/>
                  <a:pt x="3891516" y="196212"/>
                </a:cubicBezTo>
              </a:path>
            </a:pathLst>
          </a:custGeom>
          <a:noFill/>
          <a:ln w="19050">
            <a:solidFill>
              <a:schemeClr val="accent6"/>
            </a:solidFill>
          </a:ln>
          <a:effectLst>
            <a:outerShdw blurRad="25400" dist="38100" dir="18900000" algn="b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1486014" y="2449148"/>
            <a:ext cx="3409836" cy="1498385"/>
          </a:xfrm>
          <a:custGeom>
            <a:avLst/>
            <a:gdLst>
              <a:gd name="connsiteX0" fmla="*/ 0 w 3253562"/>
              <a:gd name="connsiteY0" fmla="*/ 372140 h 1010093"/>
              <a:gd name="connsiteX1" fmla="*/ 584790 w 3253562"/>
              <a:gd name="connsiteY1" fmla="*/ 382772 h 1010093"/>
              <a:gd name="connsiteX2" fmla="*/ 627321 w 3253562"/>
              <a:gd name="connsiteY2" fmla="*/ 393405 h 1010093"/>
              <a:gd name="connsiteX3" fmla="*/ 691116 w 3253562"/>
              <a:gd name="connsiteY3" fmla="*/ 414670 h 1010093"/>
              <a:gd name="connsiteX4" fmla="*/ 754911 w 3253562"/>
              <a:gd name="connsiteY4" fmla="*/ 457200 h 1010093"/>
              <a:gd name="connsiteX5" fmla="*/ 786809 w 3253562"/>
              <a:gd name="connsiteY5" fmla="*/ 489098 h 1010093"/>
              <a:gd name="connsiteX6" fmla="*/ 882502 w 3253562"/>
              <a:gd name="connsiteY6" fmla="*/ 499730 h 1010093"/>
              <a:gd name="connsiteX7" fmla="*/ 935665 w 3253562"/>
              <a:gd name="connsiteY7" fmla="*/ 510363 h 1010093"/>
              <a:gd name="connsiteX8" fmla="*/ 1010093 w 3253562"/>
              <a:gd name="connsiteY8" fmla="*/ 520996 h 1010093"/>
              <a:gd name="connsiteX9" fmla="*/ 1073888 w 3253562"/>
              <a:gd name="connsiteY9" fmla="*/ 510363 h 1010093"/>
              <a:gd name="connsiteX10" fmla="*/ 1127051 w 3253562"/>
              <a:gd name="connsiteY10" fmla="*/ 457200 h 1010093"/>
              <a:gd name="connsiteX11" fmla="*/ 1158948 w 3253562"/>
              <a:gd name="connsiteY11" fmla="*/ 435935 h 1010093"/>
              <a:gd name="connsiteX12" fmla="*/ 1180214 w 3253562"/>
              <a:gd name="connsiteY12" fmla="*/ 414670 h 1010093"/>
              <a:gd name="connsiteX13" fmla="*/ 1275907 w 3253562"/>
              <a:gd name="connsiteY13" fmla="*/ 350875 h 1010093"/>
              <a:gd name="connsiteX14" fmla="*/ 1318437 w 3253562"/>
              <a:gd name="connsiteY14" fmla="*/ 297712 h 1010093"/>
              <a:gd name="connsiteX15" fmla="*/ 1382232 w 3253562"/>
              <a:gd name="connsiteY15" fmla="*/ 265814 h 1010093"/>
              <a:gd name="connsiteX16" fmla="*/ 1499190 w 3253562"/>
              <a:gd name="connsiteY16" fmla="*/ 287079 h 1010093"/>
              <a:gd name="connsiteX17" fmla="*/ 1594883 w 3253562"/>
              <a:gd name="connsiteY17" fmla="*/ 340242 h 1010093"/>
              <a:gd name="connsiteX18" fmla="*/ 1616148 w 3253562"/>
              <a:gd name="connsiteY18" fmla="*/ 372140 h 1010093"/>
              <a:gd name="connsiteX19" fmla="*/ 1626781 w 3253562"/>
              <a:gd name="connsiteY19" fmla="*/ 404037 h 1010093"/>
              <a:gd name="connsiteX20" fmla="*/ 1648046 w 3253562"/>
              <a:gd name="connsiteY20" fmla="*/ 425303 h 1010093"/>
              <a:gd name="connsiteX21" fmla="*/ 1679944 w 3253562"/>
              <a:gd name="connsiteY21" fmla="*/ 489098 h 1010093"/>
              <a:gd name="connsiteX22" fmla="*/ 1711841 w 3253562"/>
              <a:gd name="connsiteY22" fmla="*/ 584791 h 1010093"/>
              <a:gd name="connsiteX23" fmla="*/ 1722474 w 3253562"/>
              <a:gd name="connsiteY23" fmla="*/ 616689 h 1010093"/>
              <a:gd name="connsiteX24" fmla="*/ 1743739 w 3253562"/>
              <a:gd name="connsiteY24" fmla="*/ 648586 h 1010093"/>
              <a:gd name="connsiteX25" fmla="*/ 1765004 w 3253562"/>
              <a:gd name="connsiteY25" fmla="*/ 712382 h 1010093"/>
              <a:gd name="connsiteX26" fmla="*/ 1775637 w 3253562"/>
              <a:gd name="connsiteY26" fmla="*/ 744279 h 1010093"/>
              <a:gd name="connsiteX27" fmla="*/ 1807534 w 3253562"/>
              <a:gd name="connsiteY27" fmla="*/ 808075 h 1010093"/>
              <a:gd name="connsiteX28" fmla="*/ 1860697 w 3253562"/>
              <a:gd name="connsiteY28" fmla="*/ 861237 h 1010093"/>
              <a:gd name="connsiteX29" fmla="*/ 1892595 w 3253562"/>
              <a:gd name="connsiteY29" fmla="*/ 871870 h 1010093"/>
              <a:gd name="connsiteX30" fmla="*/ 1913860 w 3253562"/>
              <a:gd name="connsiteY30" fmla="*/ 903768 h 1010093"/>
              <a:gd name="connsiteX31" fmla="*/ 1977655 w 3253562"/>
              <a:gd name="connsiteY31" fmla="*/ 925033 h 1010093"/>
              <a:gd name="connsiteX32" fmla="*/ 2041451 w 3253562"/>
              <a:gd name="connsiteY32" fmla="*/ 914400 h 1010093"/>
              <a:gd name="connsiteX33" fmla="*/ 2062716 w 3253562"/>
              <a:gd name="connsiteY33" fmla="*/ 882503 h 1010093"/>
              <a:gd name="connsiteX34" fmla="*/ 2083981 w 3253562"/>
              <a:gd name="connsiteY34" fmla="*/ 861237 h 1010093"/>
              <a:gd name="connsiteX35" fmla="*/ 2158409 w 3253562"/>
              <a:gd name="connsiteY35" fmla="*/ 765544 h 1010093"/>
              <a:gd name="connsiteX36" fmla="*/ 2169041 w 3253562"/>
              <a:gd name="connsiteY36" fmla="*/ 733647 h 1010093"/>
              <a:gd name="connsiteX37" fmla="*/ 2190307 w 3253562"/>
              <a:gd name="connsiteY37" fmla="*/ 712382 h 1010093"/>
              <a:gd name="connsiteX38" fmla="*/ 2211572 w 3253562"/>
              <a:gd name="connsiteY38" fmla="*/ 648586 h 1010093"/>
              <a:gd name="connsiteX39" fmla="*/ 2222204 w 3253562"/>
              <a:gd name="connsiteY39" fmla="*/ 616689 h 1010093"/>
              <a:gd name="connsiteX40" fmla="*/ 2243469 w 3253562"/>
              <a:gd name="connsiteY40" fmla="*/ 584791 h 1010093"/>
              <a:gd name="connsiteX41" fmla="*/ 2254102 w 3253562"/>
              <a:gd name="connsiteY41" fmla="*/ 542261 h 1010093"/>
              <a:gd name="connsiteX42" fmla="*/ 2275367 w 3253562"/>
              <a:gd name="connsiteY42" fmla="*/ 478465 h 1010093"/>
              <a:gd name="connsiteX43" fmla="*/ 2317897 w 3253562"/>
              <a:gd name="connsiteY43" fmla="*/ 350875 h 1010093"/>
              <a:gd name="connsiteX44" fmla="*/ 2339162 w 3253562"/>
              <a:gd name="connsiteY44" fmla="*/ 287079 h 1010093"/>
              <a:gd name="connsiteX45" fmla="*/ 2349795 w 3253562"/>
              <a:gd name="connsiteY45" fmla="*/ 244549 h 1010093"/>
              <a:gd name="connsiteX46" fmla="*/ 2381693 w 3253562"/>
              <a:gd name="connsiteY46" fmla="*/ 106326 h 1010093"/>
              <a:gd name="connsiteX47" fmla="*/ 2424223 w 3253562"/>
              <a:gd name="connsiteY47" fmla="*/ 10633 h 1010093"/>
              <a:gd name="connsiteX48" fmla="*/ 2456121 w 3253562"/>
              <a:gd name="connsiteY48" fmla="*/ 0 h 1010093"/>
              <a:gd name="connsiteX49" fmla="*/ 2551814 w 3253562"/>
              <a:gd name="connsiteY49" fmla="*/ 10633 h 1010093"/>
              <a:gd name="connsiteX50" fmla="*/ 2583711 w 3253562"/>
              <a:gd name="connsiteY50" fmla="*/ 21265 h 1010093"/>
              <a:gd name="connsiteX51" fmla="*/ 2604976 w 3253562"/>
              <a:gd name="connsiteY51" fmla="*/ 53163 h 1010093"/>
              <a:gd name="connsiteX52" fmla="*/ 2636874 w 3253562"/>
              <a:gd name="connsiteY52" fmla="*/ 85061 h 1010093"/>
              <a:gd name="connsiteX53" fmla="*/ 2658139 w 3253562"/>
              <a:gd name="connsiteY53" fmla="*/ 148856 h 1010093"/>
              <a:gd name="connsiteX54" fmla="*/ 2679404 w 3253562"/>
              <a:gd name="connsiteY54" fmla="*/ 180754 h 1010093"/>
              <a:gd name="connsiteX55" fmla="*/ 2700669 w 3253562"/>
              <a:gd name="connsiteY55" fmla="*/ 244549 h 1010093"/>
              <a:gd name="connsiteX56" fmla="*/ 2711302 w 3253562"/>
              <a:gd name="connsiteY56" fmla="*/ 276447 h 1010093"/>
              <a:gd name="connsiteX57" fmla="*/ 2743200 w 3253562"/>
              <a:gd name="connsiteY57" fmla="*/ 340242 h 1010093"/>
              <a:gd name="connsiteX58" fmla="*/ 2764465 w 3253562"/>
              <a:gd name="connsiteY58" fmla="*/ 457200 h 1010093"/>
              <a:gd name="connsiteX59" fmla="*/ 2785730 w 3253562"/>
              <a:gd name="connsiteY59" fmla="*/ 520996 h 1010093"/>
              <a:gd name="connsiteX60" fmla="*/ 2817627 w 3253562"/>
              <a:gd name="connsiteY60" fmla="*/ 616689 h 1010093"/>
              <a:gd name="connsiteX61" fmla="*/ 2828260 w 3253562"/>
              <a:gd name="connsiteY61" fmla="*/ 659219 h 1010093"/>
              <a:gd name="connsiteX62" fmla="*/ 2838893 w 3253562"/>
              <a:gd name="connsiteY62" fmla="*/ 765544 h 1010093"/>
              <a:gd name="connsiteX63" fmla="*/ 2849525 w 3253562"/>
              <a:gd name="connsiteY63" fmla="*/ 797442 h 1010093"/>
              <a:gd name="connsiteX64" fmla="*/ 2881423 w 3253562"/>
              <a:gd name="connsiteY64" fmla="*/ 903768 h 1010093"/>
              <a:gd name="connsiteX65" fmla="*/ 2892055 w 3253562"/>
              <a:gd name="connsiteY65" fmla="*/ 935665 h 1010093"/>
              <a:gd name="connsiteX66" fmla="*/ 2923953 w 3253562"/>
              <a:gd name="connsiteY66" fmla="*/ 999461 h 1010093"/>
              <a:gd name="connsiteX67" fmla="*/ 2955851 w 3253562"/>
              <a:gd name="connsiteY67" fmla="*/ 1010093 h 1010093"/>
              <a:gd name="connsiteX68" fmla="*/ 3030279 w 3253562"/>
              <a:gd name="connsiteY68" fmla="*/ 988828 h 1010093"/>
              <a:gd name="connsiteX69" fmla="*/ 3051544 w 3253562"/>
              <a:gd name="connsiteY69" fmla="*/ 956930 h 1010093"/>
              <a:gd name="connsiteX70" fmla="*/ 3094074 w 3253562"/>
              <a:gd name="connsiteY70" fmla="*/ 893135 h 1010093"/>
              <a:gd name="connsiteX71" fmla="*/ 3136604 w 3253562"/>
              <a:gd name="connsiteY71" fmla="*/ 829340 h 1010093"/>
              <a:gd name="connsiteX72" fmla="*/ 3179134 w 3253562"/>
              <a:gd name="connsiteY72" fmla="*/ 765544 h 1010093"/>
              <a:gd name="connsiteX73" fmla="*/ 3189767 w 3253562"/>
              <a:gd name="connsiteY73" fmla="*/ 733647 h 1010093"/>
              <a:gd name="connsiteX74" fmla="*/ 3211032 w 3253562"/>
              <a:gd name="connsiteY74" fmla="*/ 701749 h 1010093"/>
              <a:gd name="connsiteX75" fmla="*/ 3221665 w 3253562"/>
              <a:gd name="connsiteY75" fmla="*/ 669851 h 1010093"/>
              <a:gd name="connsiteX76" fmla="*/ 3242930 w 3253562"/>
              <a:gd name="connsiteY76" fmla="*/ 637954 h 1010093"/>
              <a:gd name="connsiteX77" fmla="*/ 3253562 w 3253562"/>
              <a:gd name="connsiteY77" fmla="*/ 616689 h 1010093"/>
              <a:gd name="connsiteX0" fmla="*/ 0 w 3253562"/>
              <a:gd name="connsiteY0" fmla="*/ 372140 h 1010093"/>
              <a:gd name="connsiteX1" fmla="*/ 584790 w 3253562"/>
              <a:gd name="connsiteY1" fmla="*/ 382772 h 1010093"/>
              <a:gd name="connsiteX2" fmla="*/ 691116 w 3253562"/>
              <a:gd name="connsiteY2" fmla="*/ 414670 h 1010093"/>
              <a:gd name="connsiteX3" fmla="*/ 754911 w 3253562"/>
              <a:gd name="connsiteY3" fmla="*/ 457200 h 1010093"/>
              <a:gd name="connsiteX4" fmla="*/ 786809 w 3253562"/>
              <a:gd name="connsiteY4" fmla="*/ 489098 h 1010093"/>
              <a:gd name="connsiteX5" fmla="*/ 882502 w 3253562"/>
              <a:gd name="connsiteY5" fmla="*/ 499730 h 1010093"/>
              <a:gd name="connsiteX6" fmla="*/ 935665 w 3253562"/>
              <a:gd name="connsiteY6" fmla="*/ 510363 h 1010093"/>
              <a:gd name="connsiteX7" fmla="*/ 1010093 w 3253562"/>
              <a:gd name="connsiteY7" fmla="*/ 520996 h 1010093"/>
              <a:gd name="connsiteX8" fmla="*/ 1073888 w 3253562"/>
              <a:gd name="connsiteY8" fmla="*/ 510363 h 1010093"/>
              <a:gd name="connsiteX9" fmla="*/ 1127051 w 3253562"/>
              <a:gd name="connsiteY9" fmla="*/ 457200 h 1010093"/>
              <a:gd name="connsiteX10" fmla="*/ 1158948 w 3253562"/>
              <a:gd name="connsiteY10" fmla="*/ 435935 h 1010093"/>
              <a:gd name="connsiteX11" fmla="*/ 1180214 w 3253562"/>
              <a:gd name="connsiteY11" fmla="*/ 414670 h 1010093"/>
              <a:gd name="connsiteX12" fmla="*/ 1275907 w 3253562"/>
              <a:gd name="connsiteY12" fmla="*/ 350875 h 1010093"/>
              <a:gd name="connsiteX13" fmla="*/ 1318437 w 3253562"/>
              <a:gd name="connsiteY13" fmla="*/ 297712 h 1010093"/>
              <a:gd name="connsiteX14" fmla="*/ 1382232 w 3253562"/>
              <a:gd name="connsiteY14" fmla="*/ 265814 h 1010093"/>
              <a:gd name="connsiteX15" fmla="*/ 1499190 w 3253562"/>
              <a:gd name="connsiteY15" fmla="*/ 287079 h 1010093"/>
              <a:gd name="connsiteX16" fmla="*/ 1594883 w 3253562"/>
              <a:gd name="connsiteY16" fmla="*/ 340242 h 1010093"/>
              <a:gd name="connsiteX17" fmla="*/ 1616148 w 3253562"/>
              <a:gd name="connsiteY17" fmla="*/ 372140 h 1010093"/>
              <a:gd name="connsiteX18" fmla="*/ 1626781 w 3253562"/>
              <a:gd name="connsiteY18" fmla="*/ 404037 h 1010093"/>
              <a:gd name="connsiteX19" fmla="*/ 1648046 w 3253562"/>
              <a:gd name="connsiteY19" fmla="*/ 425303 h 1010093"/>
              <a:gd name="connsiteX20" fmla="*/ 1679944 w 3253562"/>
              <a:gd name="connsiteY20" fmla="*/ 489098 h 1010093"/>
              <a:gd name="connsiteX21" fmla="*/ 1711841 w 3253562"/>
              <a:gd name="connsiteY21" fmla="*/ 584791 h 1010093"/>
              <a:gd name="connsiteX22" fmla="*/ 1722474 w 3253562"/>
              <a:gd name="connsiteY22" fmla="*/ 616689 h 1010093"/>
              <a:gd name="connsiteX23" fmla="*/ 1743739 w 3253562"/>
              <a:gd name="connsiteY23" fmla="*/ 648586 h 1010093"/>
              <a:gd name="connsiteX24" fmla="*/ 1765004 w 3253562"/>
              <a:gd name="connsiteY24" fmla="*/ 712382 h 1010093"/>
              <a:gd name="connsiteX25" fmla="*/ 1775637 w 3253562"/>
              <a:gd name="connsiteY25" fmla="*/ 744279 h 1010093"/>
              <a:gd name="connsiteX26" fmla="*/ 1807534 w 3253562"/>
              <a:gd name="connsiteY26" fmla="*/ 808075 h 1010093"/>
              <a:gd name="connsiteX27" fmla="*/ 1860697 w 3253562"/>
              <a:gd name="connsiteY27" fmla="*/ 861237 h 1010093"/>
              <a:gd name="connsiteX28" fmla="*/ 1892595 w 3253562"/>
              <a:gd name="connsiteY28" fmla="*/ 871870 h 1010093"/>
              <a:gd name="connsiteX29" fmla="*/ 1913860 w 3253562"/>
              <a:gd name="connsiteY29" fmla="*/ 903768 h 1010093"/>
              <a:gd name="connsiteX30" fmla="*/ 1977655 w 3253562"/>
              <a:gd name="connsiteY30" fmla="*/ 925033 h 1010093"/>
              <a:gd name="connsiteX31" fmla="*/ 2041451 w 3253562"/>
              <a:gd name="connsiteY31" fmla="*/ 914400 h 1010093"/>
              <a:gd name="connsiteX32" fmla="*/ 2062716 w 3253562"/>
              <a:gd name="connsiteY32" fmla="*/ 882503 h 1010093"/>
              <a:gd name="connsiteX33" fmla="*/ 2083981 w 3253562"/>
              <a:gd name="connsiteY33" fmla="*/ 861237 h 1010093"/>
              <a:gd name="connsiteX34" fmla="*/ 2158409 w 3253562"/>
              <a:gd name="connsiteY34" fmla="*/ 765544 h 1010093"/>
              <a:gd name="connsiteX35" fmla="*/ 2169041 w 3253562"/>
              <a:gd name="connsiteY35" fmla="*/ 733647 h 1010093"/>
              <a:gd name="connsiteX36" fmla="*/ 2190307 w 3253562"/>
              <a:gd name="connsiteY36" fmla="*/ 712382 h 1010093"/>
              <a:gd name="connsiteX37" fmla="*/ 2211572 w 3253562"/>
              <a:gd name="connsiteY37" fmla="*/ 648586 h 1010093"/>
              <a:gd name="connsiteX38" fmla="*/ 2222204 w 3253562"/>
              <a:gd name="connsiteY38" fmla="*/ 616689 h 1010093"/>
              <a:gd name="connsiteX39" fmla="*/ 2243469 w 3253562"/>
              <a:gd name="connsiteY39" fmla="*/ 584791 h 1010093"/>
              <a:gd name="connsiteX40" fmla="*/ 2254102 w 3253562"/>
              <a:gd name="connsiteY40" fmla="*/ 542261 h 1010093"/>
              <a:gd name="connsiteX41" fmla="*/ 2275367 w 3253562"/>
              <a:gd name="connsiteY41" fmla="*/ 478465 h 1010093"/>
              <a:gd name="connsiteX42" fmla="*/ 2317897 w 3253562"/>
              <a:gd name="connsiteY42" fmla="*/ 350875 h 1010093"/>
              <a:gd name="connsiteX43" fmla="*/ 2339162 w 3253562"/>
              <a:gd name="connsiteY43" fmla="*/ 287079 h 1010093"/>
              <a:gd name="connsiteX44" fmla="*/ 2349795 w 3253562"/>
              <a:gd name="connsiteY44" fmla="*/ 244549 h 1010093"/>
              <a:gd name="connsiteX45" fmla="*/ 2381693 w 3253562"/>
              <a:gd name="connsiteY45" fmla="*/ 106326 h 1010093"/>
              <a:gd name="connsiteX46" fmla="*/ 2424223 w 3253562"/>
              <a:gd name="connsiteY46" fmla="*/ 10633 h 1010093"/>
              <a:gd name="connsiteX47" fmla="*/ 2456121 w 3253562"/>
              <a:gd name="connsiteY47" fmla="*/ 0 h 1010093"/>
              <a:gd name="connsiteX48" fmla="*/ 2551814 w 3253562"/>
              <a:gd name="connsiteY48" fmla="*/ 10633 h 1010093"/>
              <a:gd name="connsiteX49" fmla="*/ 2583711 w 3253562"/>
              <a:gd name="connsiteY49" fmla="*/ 21265 h 1010093"/>
              <a:gd name="connsiteX50" fmla="*/ 2604976 w 3253562"/>
              <a:gd name="connsiteY50" fmla="*/ 53163 h 1010093"/>
              <a:gd name="connsiteX51" fmla="*/ 2636874 w 3253562"/>
              <a:gd name="connsiteY51" fmla="*/ 85061 h 1010093"/>
              <a:gd name="connsiteX52" fmla="*/ 2658139 w 3253562"/>
              <a:gd name="connsiteY52" fmla="*/ 148856 h 1010093"/>
              <a:gd name="connsiteX53" fmla="*/ 2679404 w 3253562"/>
              <a:gd name="connsiteY53" fmla="*/ 180754 h 1010093"/>
              <a:gd name="connsiteX54" fmla="*/ 2700669 w 3253562"/>
              <a:gd name="connsiteY54" fmla="*/ 244549 h 1010093"/>
              <a:gd name="connsiteX55" fmla="*/ 2711302 w 3253562"/>
              <a:gd name="connsiteY55" fmla="*/ 276447 h 1010093"/>
              <a:gd name="connsiteX56" fmla="*/ 2743200 w 3253562"/>
              <a:gd name="connsiteY56" fmla="*/ 340242 h 1010093"/>
              <a:gd name="connsiteX57" fmla="*/ 2764465 w 3253562"/>
              <a:gd name="connsiteY57" fmla="*/ 457200 h 1010093"/>
              <a:gd name="connsiteX58" fmla="*/ 2785730 w 3253562"/>
              <a:gd name="connsiteY58" fmla="*/ 520996 h 1010093"/>
              <a:gd name="connsiteX59" fmla="*/ 2817627 w 3253562"/>
              <a:gd name="connsiteY59" fmla="*/ 616689 h 1010093"/>
              <a:gd name="connsiteX60" fmla="*/ 2828260 w 3253562"/>
              <a:gd name="connsiteY60" fmla="*/ 659219 h 1010093"/>
              <a:gd name="connsiteX61" fmla="*/ 2838893 w 3253562"/>
              <a:gd name="connsiteY61" fmla="*/ 765544 h 1010093"/>
              <a:gd name="connsiteX62" fmla="*/ 2849525 w 3253562"/>
              <a:gd name="connsiteY62" fmla="*/ 797442 h 1010093"/>
              <a:gd name="connsiteX63" fmla="*/ 2881423 w 3253562"/>
              <a:gd name="connsiteY63" fmla="*/ 903768 h 1010093"/>
              <a:gd name="connsiteX64" fmla="*/ 2892055 w 3253562"/>
              <a:gd name="connsiteY64" fmla="*/ 935665 h 1010093"/>
              <a:gd name="connsiteX65" fmla="*/ 2923953 w 3253562"/>
              <a:gd name="connsiteY65" fmla="*/ 999461 h 1010093"/>
              <a:gd name="connsiteX66" fmla="*/ 2955851 w 3253562"/>
              <a:gd name="connsiteY66" fmla="*/ 1010093 h 1010093"/>
              <a:gd name="connsiteX67" fmla="*/ 3030279 w 3253562"/>
              <a:gd name="connsiteY67" fmla="*/ 988828 h 1010093"/>
              <a:gd name="connsiteX68" fmla="*/ 3051544 w 3253562"/>
              <a:gd name="connsiteY68" fmla="*/ 956930 h 1010093"/>
              <a:gd name="connsiteX69" fmla="*/ 3094074 w 3253562"/>
              <a:gd name="connsiteY69" fmla="*/ 893135 h 1010093"/>
              <a:gd name="connsiteX70" fmla="*/ 3136604 w 3253562"/>
              <a:gd name="connsiteY70" fmla="*/ 829340 h 1010093"/>
              <a:gd name="connsiteX71" fmla="*/ 3179134 w 3253562"/>
              <a:gd name="connsiteY71" fmla="*/ 765544 h 1010093"/>
              <a:gd name="connsiteX72" fmla="*/ 3189767 w 3253562"/>
              <a:gd name="connsiteY72" fmla="*/ 733647 h 1010093"/>
              <a:gd name="connsiteX73" fmla="*/ 3211032 w 3253562"/>
              <a:gd name="connsiteY73" fmla="*/ 701749 h 1010093"/>
              <a:gd name="connsiteX74" fmla="*/ 3221665 w 3253562"/>
              <a:gd name="connsiteY74" fmla="*/ 669851 h 1010093"/>
              <a:gd name="connsiteX75" fmla="*/ 3242930 w 3253562"/>
              <a:gd name="connsiteY75" fmla="*/ 637954 h 1010093"/>
              <a:gd name="connsiteX76" fmla="*/ 3253562 w 3253562"/>
              <a:gd name="connsiteY76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754911 w 3253562"/>
              <a:gd name="connsiteY2" fmla="*/ 457200 h 1010093"/>
              <a:gd name="connsiteX3" fmla="*/ 786809 w 3253562"/>
              <a:gd name="connsiteY3" fmla="*/ 489098 h 1010093"/>
              <a:gd name="connsiteX4" fmla="*/ 882502 w 3253562"/>
              <a:gd name="connsiteY4" fmla="*/ 499730 h 1010093"/>
              <a:gd name="connsiteX5" fmla="*/ 935665 w 3253562"/>
              <a:gd name="connsiteY5" fmla="*/ 510363 h 1010093"/>
              <a:gd name="connsiteX6" fmla="*/ 1010093 w 3253562"/>
              <a:gd name="connsiteY6" fmla="*/ 520996 h 1010093"/>
              <a:gd name="connsiteX7" fmla="*/ 1073888 w 3253562"/>
              <a:gd name="connsiteY7" fmla="*/ 510363 h 1010093"/>
              <a:gd name="connsiteX8" fmla="*/ 1127051 w 3253562"/>
              <a:gd name="connsiteY8" fmla="*/ 457200 h 1010093"/>
              <a:gd name="connsiteX9" fmla="*/ 1158948 w 3253562"/>
              <a:gd name="connsiteY9" fmla="*/ 435935 h 1010093"/>
              <a:gd name="connsiteX10" fmla="*/ 1180214 w 3253562"/>
              <a:gd name="connsiteY10" fmla="*/ 414670 h 1010093"/>
              <a:gd name="connsiteX11" fmla="*/ 1275907 w 3253562"/>
              <a:gd name="connsiteY11" fmla="*/ 350875 h 1010093"/>
              <a:gd name="connsiteX12" fmla="*/ 1318437 w 3253562"/>
              <a:gd name="connsiteY12" fmla="*/ 297712 h 1010093"/>
              <a:gd name="connsiteX13" fmla="*/ 1382232 w 3253562"/>
              <a:gd name="connsiteY13" fmla="*/ 265814 h 1010093"/>
              <a:gd name="connsiteX14" fmla="*/ 1499190 w 3253562"/>
              <a:gd name="connsiteY14" fmla="*/ 287079 h 1010093"/>
              <a:gd name="connsiteX15" fmla="*/ 1594883 w 3253562"/>
              <a:gd name="connsiteY15" fmla="*/ 340242 h 1010093"/>
              <a:gd name="connsiteX16" fmla="*/ 1616148 w 3253562"/>
              <a:gd name="connsiteY16" fmla="*/ 372140 h 1010093"/>
              <a:gd name="connsiteX17" fmla="*/ 1626781 w 3253562"/>
              <a:gd name="connsiteY17" fmla="*/ 404037 h 1010093"/>
              <a:gd name="connsiteX18" fmla="*/ 1648046 w 3253562"/>
              <a:gd name="connsiteY18" fmla="*/ 425303 h 1010093"/>
              <a:gd name="connsiteX19" fmla="*/ 1679944 w 3253562"/>
              <a:gd name="connsiteY19" fmla="*/ 489098 h 1010093"/>
              <a:gd name="connsiteX20" fmla="*/ 1711841 w 3253562"/>
              <a:gd name="connsiteY20" fmla="*/ 584791 h 1010093"/>
              <a:gd name="connsiteX21" fmla="*/ 1722474 w 3253562"/>
              <a:gd name="connsiteY21" fmla="*/ 616689 h 1010093"/>
              <a:gd name="connsiteX22" fmla="*/ 1743739 w 3253562"/>
              <a:gd name="connsiteY22" fmla="*/ 648586 h 1010093"/>
              <a:gd name="connsiteX23" fmla="*/ 1765004 w 3253562"/>
              <a:gd name="connsiteY23" fmla="*/ 712382 h 1010093"/>
              <a:gd name="connsiteX24" fmla="*/ 1775637 w 3253562"/>
              <a:gd name="connsiteY24" fmla="*/ 744279 h 1010093"/>
              <a:gd name="connsiteX25" fmla="*/ 1807534 w 3253562"/>
              <a:gd name="connsiteY25" fmla="*/ 808075 h 1010093"/>
              <a:gd name="connsiteX26" fmla="*/ 1860697 w 3253562"/>
              <a:gd name="connsiteY26" fmla="*/ 861237 h 1010093"/>
              <a:gd name="connsiteX27" fmla="*/ 1892595 w 3253562"/>
              <a:gd name="connsiteY27" fmla="*/ 871870 h 1010093"/>
              <a:gd name="connsiteX28" fmla="*/ 1913860 w 3253562"/>
              <a:gd name="connsiteY28" fmla="*/ 903768 h 1010093"/>
              <a:gd name="connsiteX29" fmla="*/ 1977655 w 3253562"/>
              <a:gd name="connsiteY29" fmla="*/ 925033 h 1010093"/>
              <a:gd name="connsiteX30" fmla="*/ 2041451 w 3253562"/>
              <a:gd name="connsiteY30" fmla="*/ 914400 h 1010093"/>
              <a:gd name="connsiteX31" fmla="*/ 2062716 w 3253562"/>
              <a:gd name="connsiteY31" fmla="*/ 882503 h 1010093"/>
              <a:gd name="connsiteX32" fmla="*/ 2083981 w 3253562"/>
              <a:gd name="connsiteY32" fmla="*/ 861237 h 1010093"/>
              <a:gd name="connsiteX33" fmla="*/ 2158409 w 3253562"/>
              <a:gd name="connsiteY33" fmla="*/ 765544 h 1010093"/>
              <a:gd name="connsiteX34" fmla="*/ 2169041 w 3253562"/>
              <a:gd name="connsiteY34" fmla="*/ 733647 h 1010093"/>
              <a:gd name="connsiteX35" fmla="*/ 2190307 w 3253562"/>
              <a:gd name="connsiteY35" fmla="*/ 712382 h 1010093"/>
              <a:gd name="connsiteX36" fmla="*/ 2211572 w 3253562"/>
              <a:gd name="connsiteY36" fmla="*/ 648586 h 1010093"/>
              <a:gd name="connsiteX37" fmla="*/ 2222204 w 3253562"/>
              <a:gd name="connsiteY37" fmla="*/ 616689 h 1010093"/>
              <a:gd name="connsiteX38" fmla="*/ 2243469 w 3253562"/>
              <a:gd name="connsiteY38" fmla="*/ 584791 h 1010093"/>
              <a:gd name="connsiteX39" fmla="*/ 2254102 w 3253562"/>
              <a:gd name="connsiteY39" fmla="*/ 542261 h 1010093"/>
              <a:gd name="connsiteX40" fmla="*/ 2275367 w 3253562"/>
              <a:gd name="connsiteY40" fmla="*/ 478465 h 1010093"/>
              <a:gd name="connsiteX41" fmla="*/ 2317897 w 3253562"/>
              <a:gd name="connsiteY41" fmla="*/ 350875 h 1010093"/>
              <a:gd name="connsiteX42" fmla="*/ 2339162 w 3253562"/>
              <a:gd name="connsiteY42" fmla="*/ 287079 h 1010093"/>
              <a:gd name="connsiteX43" fmla="*/ 2349795 w 3253562"/>
              <a:gd name="connsiteY43" fmla="*/ 244549 h 1010093"/>
              <a:gd name="connsiteX44" fmla="*/ 2381693 w 3253562"/>
              <a:gd name="connsiteY44" fmla="*/ 106326 h 1010093"/>
              <a:gd name="connsiteX45" fmla="*/ 2424223 w 3253562"/>
              <a:gd name="connsiteY45" fmla="*/ 10633 h 1010093"/>
              <a:gd name="connsiteX46" fmla="*/ 2456121 w 3253562"/>
              <a:gd name="connsiteY46" fmla="*/ 0 h 1010093"/>
              <a:gd name="connsiteX47" fmla="*/ 2551814 w 3253562"/>
              <a:gd name="connsiteY47" fmla="*/ 10633 h 1010093"/>
              <a:gd name="connsiteX48" fmla="*/ 2583711 w 3253562"/>
              <a:gd name="connsiteY48" fmla="*/ 21265 h 1010093"/>
              <a:gd name="connsiteX49" fmla="*/ 2604976 w 3253562"/>
              <a:gd name="connsiteY49" fmla="*/ 53163 h 1010093"/>
              <a:gd name="connsiteX50" fmla="*/ 2636874 w 3253562"/>
              <a:gd name="connsiteY50" fmla="*/ 85061 h 1010093"/>
              <a:gd name="connsiteX51" fmla="*/ 2658139 w 3253562"/>
              <a:gd name="connsiteY51" fmla="*/ 148856 h 1010093"/>
              <a:gd name="connsiteX52" fmla="*/ 2679404 w 3253562"/>
              <a:gd name="connsiteY52" fmla="*/ 180754 h 1010093"/>
              <a:gd name="connsiteX53" fmla="*/ 2700669 w 3253562"/>
              <a:gd name="connsiteY53" fmla="*/ 244549 h 1010093"/>
              <a:gd name="connsiteX54" fmla="*/ 2711302 w 3253562"/>
              <a:gd name="connsiteY54" fmla="*/ 276447 h 1010093"/>
              <a:gd name="connsiteX55" fmla="*/ 2743200 w 3253562"/>
              <a:gd name="connsiteY55" fmla="*/ 340242 h 1010093"/>
              <a:gd name="connsiteX56" fmla="*/ 2764465 w 3253562"/>
              <a:gd name="connsiteY56" fmla="*/ 457200 h 1010093"/>
              <a:gd name="connsiteX57" fmla="*/ 2785730 w 3253562"/>
              <a:gd name="connsiteY57" fmla="*/ 520996 h 1010093"/>
              <a:gd name="connsiteX58" fmla="*/ 2817627 w 3253562"/>
              <a:gd name="connsiteY58" fmla="*/ 616689 h 1010093"/>
              <a:gd name="connsiteX59" fmla="*/ 2828260 w 3253562"/>
              <a:gd name="connsiteY59" fmla="*/ 659219 h 1010093"/>
              <a:gd name="connsiteX60" fmla="*/ 2838893 w 3253562"/>
              <a:gd name="connsiteY60" fmla="*/ 765544 h 1010093"/>
              <a:gd name="connsiteX61" fmla="*/ 2849525 w 3253562"/>
              <a:gd name="connsiteY61" fmla="*/ 797442 h 1010093"/>
              <a:gd name="connsiteX62" fmla="*/ 2881423 w 3253562"/>
              <a:gd name="connsiteY62" fmla="*/ 903768 h 1010093"/>
              <a:gd name="connsiteX63" fmla="*/ 2892055 w 3253562"/>
              <a:gd name="connsiteY63" fmla="*/ 935665 h 1010093"/>
              <a:gd name="connsiteX64" fmla="*/ 2923953 w 3253562"/>
              <a:gd name="connsiteY64" fmla="*/ 999461 h 1010093"/>
              <a:gd name="connsiteX65" fmla="*/ 2955851 w 3253562"/>
              <a:gd name="connsiteY65" fmla="*/ 1010093 h 1010093"/>
              <a:gd name="connsiteX66" fmla="*/ 3030279 w 3253562"/>
              <a:gd name="connsiteY66" fmla="*/ 988828 h 1010093"/>
              <a:gd name="connsiteX67" fmla="*/ 3051544 w 3253562"/>
              <a:gd name="connsiteY67" fmla="*/ 956930 h 1010093"/>
              <a:gd name="connsiteX68" fmla="*/ 3094074 w 3253562"/>
              <a:gd name="connsiteY68" fmla="*/ 893135 h 1010093"/>
              <a:gd name="connsiteX69" fmla="*/ 3136604 w 3253562"/>
              <a:gd name="connsiteY69" fmla="*/ 829340 h 1010093"/>
              <a:gd name="connsiteX70" fmla="*/ 3179134 w 3253562"/>
              <a:gd name="connsiteY70" fmla="*/ 765544 h 1010093"/>
              <a:gd name="connsiteX71" fmla="*/ 3189767 w 3253562"/>
              <a:gd name="connsiteY71" fmla="*/ 733647 h 1010093"/>
              <a:gd name="connsiteX72" fmla="*/ 3211032 w 3253562"/>
              <a:gd name="connsiteY72" fmla="*/ 701749 h 1010093"/>
              <a:gd name="connsiteX73" fmla="*/ 3221665 w 3253562"/>
              <a:gd name="connsiteY73" fmla="*/ 669851 h 1010093"/>
              <a:gd name="connsiteX74" fmla="*/ 3242930 w 3253562"/>
              <a:gd name="connsiteY74" fmla="*/ 637954 h 1010093"/>
              <a:gd name="connsiteX75" fmla="*/ 3253562 w 3253562"/>
              <a:gd name="connsiteY75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754911 w 3253562"/>
              <a:gd name="connsiteY2" fmla="*/ 457200 h 1010093"/>
              <a:gd name="connsiteX3" fmla="*/ 786809 w 3253562"/>
              <a:gd name="connsiteY3" fmla="*/ 489098 h 1010093"/>
              <a:gd name="connsiteX4" fmla="*/ 882502 w 3253562"/>
              <a:gd name="connsiteY4" fmla="*/ 499730 h 1010093"/>
              <a:gd name="connsiteX5" fmla="*/ 935665 w 3253562"/>
              <a:gd name="connsiteY5" fmla="*/ 510363 h 1010093"/>
              <a:gd name="connsiteX6" fmla="*/ 1010093 w 3253562"/>
              <a:gd name="connsiteY6" fmla="*/ 520996 h 1010093"/>
              <a:gd name="connsiteX7" fmla="*/ 1073888 w 3253562"/>
              <a:gd name="connsiteY7" fmla="*/ 510363 h 1010093"/>
              <a:gd name="connsiteX8" fmla="*/ 1127051 w 3253562"/>
              <a:gd name="connsiteY8" fmla="*/ 457200 h 1010093"/>
              <a:gd name="connsiteX9" fmla="*/ 1158948 w 3253562"/>
              <a:gd name="connsiteY9" fmla="*/ 435935 h 1010093"/>
              <a:gd name="connsiteX10" fmla="*/ 1180214 w 3253562"/>
              <a:gd name="connsiteY10" fmla="*/ 414670 h 1010093"/>
              <a:gd name="connsiteX11" fmla="*/ 1275907 w 3253562"/>
              <a:gd name="connsiteY11" fmla="*/ 350875 h 1010093"/>
              <a:gd name="connsiteX12" fmla="*/ 1318437 w 3253562"/>
              <a:gd name="connsiteY12" fmla="*/ 297712 h 1010093"/>
              <a:gd name="connsiteX13" fmla="*/ 1382232 w 3253562"/>
              <a:gd name="connsiteY13" fmla="*/ 265814 h 1010093"/>
              <a:gd name="connsiteX14" fmla="*/ 1499190 w 3253562"/>
              <a:gd name="connsiteY14" fmla="*/ 287079 h 1010093"/>
              <a:gd name="connsiteX15" fmla="*/ 1594883 w 3253562"/>
              <a:gd name="connsiteY15" fmla="*/ 340242 h 1010093"/>
              <a:gd name="connsiteX16" fmla="*/ 1616148 w 3253562"/>
              <a:gd name="connsiteY16" fmla="*/ 372140 h 1010093"/>
              <a:gd name="connsiteX17" fmla="*/ 1626781 w 3253562"/>
              <a:gd name="connsiteY17" fmla="*/ 404037 h 1010093"/>
              <a:gd name="connsiteX18" fmla="*/ 1648046 w 3253562"/>
              <a:gd name="connsiteY18" fmla="*/ 425303 h 1010093"/>
              <a:gd name="connsiteX19" fmla="*/ 1679944 w 3253562"/>
              <a:gd name="connsiteY19" fmla="*/ 489098 h 1010093"/>
              <a:gd name="connsiteX20" fmla="*/ 1711841 w 3253562"/>
              <a:gd name="connsiteY20" fmla="*/ 584791 h 1010093"/>
              <a:gd name="connsiteX21" fmla="*/ 1722474 w 3253562"/>
              <a:gd name="connsiteY21" fmla="*/ 616689 h 1010093"/>
              <a:gd name="connsiteX22" fmla="*/ 1743739 w 3253562"/>
              <a:gd name="connsiteY22" fmla="*/ 648586 h 1010093"/>
              <a:gd name="connsiteX23" fmla="*/ 1765004 w 3253562"/>
              <a:gd name="connsiteY23" fmla="*/ 712382 h 1010093"/>
              <a:gd name="connsiteX24" fmla="*/ 1775637 w 3253562"/>
              <a:gd name="connsiteY24" fmla="*/ 744279 h 1010093"/>
              <a:gd name="connsiteX25" fmla="*/ 1807534 w 3253562"/>
              <a:gd name="connsiteY25" fmla="*/ 808075 h 1010093"/>
              <a:gd name="connsiteX26" fmla="*/ 1860697 w 3253562"/>
              <a:gd name="connsiteY26" fmla="*/ 861237 h 1010093"/>
              <a:gd name="connsiteX27" fmla="*/ 1892595 w 3253562"/>
              <a:gd name="connsiteY27" fmla="*/ 871870 h 1010093"/>
              <a:gd name="connsiteX28" fmla="*/ 1913860 w 3253562"/>
              <a:gd name="connsiteY28" fmla="*/ 903768 h 1010093"/>
              <a:gd name="connsiteX29" fmla="*/ 1977655 w 3253562"/>
              <a:gd name="connsiteY29" fmla="*/ 925033 h 1010093"/>
              <a:gd name="connsiteX30" fmla="*/ 2041451 w 3253562"/>
              <a:gd name="connsiteY30" fmla="*/ 914400 h 1010093"/>
              <a:gd name="connsiteX31" fmla="*/ 2062716 w 3253562"/>
              <a:gd name="connsiteY31" fmla="*/ 882503 h 1010093"/>
              <a:gd name="connsiteX32" fmla="*/ 2083981 w 3253562"/>
              <a:gd name="connsiteY32" fmla="*/ 861237 h 1010093"/>
              <a:gd name="connsiteX33" fmla="*/ 2158409 w 3253562"/>
              <a:gd name="connsiteY33" fmla="*/ 765544 h 1010093"/>
              <a:gd name="connsiteX34" fmla="*/ 2169041 w 3253562"/>
              <a:gd name="connsiteY34" fmla="*/ 733647 h 1010093"/>
              <a:gd name="connsiteX35" fmla="*/ 2190307 w 3253562"/>
              <a:gd name="connsiteY35" fmla="*/ 712382 h 1010093"/>
              <a:gd name="connsiteX36" fmla="*/ 2211572 w 3253562"/>
              <a:gd name="connsiteY36" fmla="*/ 648586 h 1010093"/>
              <a:gd name="connsiteX37" fmla="*/ 2222204 w 3253562"/>
              <a:gd name="connsiteY37" fmla="*/ 616689 h 1010093"/>
              <a:gd name="connsiteX38" fmla="*/ 2243469 w 3253562"/>
              <a:gd name="connsiteY38" fmla="*/ 584791 h 1010093"/>
              <a:gd name="connsiteX39" fmla="*/ 2254102 w 3253562"/>
              <a:gd name="connsiteY39" fmla="*/ 542261 h 1010093"/>
              <a:gd name="connsiteX40" fmla="*/ 2275367 w 3253562"/>
              <a:gd name="connsiteY40" fmla="*/ 478465 h 1010093"/>
              <a:gd name="connsiteX41" fmla="*/ 2317897 w 3253562"/>
              <a:gd name="connsiteY41" fmla="*/ 350875 h 1010093"/>
              <a:gd name="connsiteX42" fmla="*/ 2339162 w 3253562"/>
              <a:gd name="connsiteY42" fmla="*/ 287079 h 1010093"/>
              <a:gd name="connsiteX43" fmla="*/ 2349795 w 3253562"/>
              <a:gd name="connsiteY43" fmla="*/ 244549 h 1010093"/>
              <a:gd name="connsiteX44" fmla="*/ 2381693 w 3253562"/>
              <a:gd name="connsiteY44" fmla="*/ 106326 h 1010093"/>
              <a:gd name="connsiteX45" fmla="*/ 2424223 w 3253562"/>
              <a:gd name="connsiteY45" fmla="*/ 10633 h 1010093"/>
              <a:gd name="connsiteX46" fmla="*/ 2456121 w 3253562"/>
              <a:gd name="connsiteY46" fmla="*/ 0 h 1010093"/>
              <a:gd name="connsiteX47" fmla="*/ 2551814 w 3253562"/>
              <a:gd name="connsiteY47" fmla="*/ 10633 h 1010093"/>
              <a:gd name="connsiteX48" fmla="*/ 2583711 w 3253562"/>
              <a:gd name="connsiteY48" fmla="*/ 21265 h 1010093"/>
              <a:gd name="connsiteX49" fmla="*/ 2604976 w 3253562"/>
              <a:gd name="connsiteY49" fmla="*/ 53163 h 1010093"/>
              <a:gd name="connsiteX50" fmla="*/ 2636874 w 3253562"/>
              <a:gd name="connsiteY50" fmla="*/ 85061 h 1010093"/>
              <a:gd name="connsiteX51" fmla="*/ 2658139 w 3253562"/>
              <a:gd name="connsiteY51" fmla="*/ 148856 h 1010093"/>
              <a:gd name="connsiteX52" fmla="*/ 2679404 w 3253562"/>
              <a:gd name="connsiteY52" fmla="*/ 180754 h 1010093"/>
              <a:gd name="connsiteX53" fmla="*/ 2700669 w 3253562"/>
              <a:gd name="connsiteY53" fmla="*/ 244549 h 1010093"/>
              <a:gd name="connsiteX54" fmla="*/ 2711302 w 3253562"/>
              <a:gd name="connsiteY54" fmla="*/ 276447 h 1010093"/>
              <a:gd name="connsiteX55" fmla="*/ 2743200 w 3253562"/>
              <a:gd name="connsiteY55" fmla="*/ 340242 h 1010093"/>
              <a:gd name="connsiteX56" fmla="*/ 2764465 w 3253562"/>
              <a:gd name="connsiteY56" fmla="*/ 457200 h 1010093"/>
              <a:gd name="connsiteX57" fmla="*/ 2785730 w 3253562"/>
              <a:gd name="connsiteY57" fmla="*/ 520996 h 1010093"/>
              <a:gd name="connsiteX58" fmla="*/ 2817627 w 3253562"/>
              <a:gd name="connsiteY58" fmla="*/ 616689 h 1010093"/>
              <a:gd name="connsiteX59" fmla="*/ 2828260 w 3253562"/>
              <a:gd name="connsiteY59" fmla="*/ 659219 h 1010093"/>
              <a:gd name="connsiteX60" fmla="*/ 2838893 w 3253562"/>
              <a:gd name="connsiteY60" fmla="*/ 765544 h 1010093"/>
              <a:gd name="connsiteX61" fmla="*/ 2849525 w 3253562"/>
              <a:gd name="connsiteY61" fmla="*/ 797442 h 1010093"/>
              <a:gd name="connsiteX62" fmla="*/ 2881423 w 3253562"/>
              <a:gd name="connsiteY62" fmla="*/ 903768 h 1010093"/>
              <a:gd name="connsiteX63" fmla="*/ 2892055 w 3253562"/>
              <a:gd name="connsiteY63" fmla="*/ 935665 h 1010093"/>
              <a:gd name="connsiteX64" fmla="*/ 2923953 w 3253562"/>
              <a:gd name="connsiteY64" fmla="*/ 999461 h 1010093"/>
              <a:gd name="connsiteX65" fmla="*/ 2955851 w 3253562"/>
              <a:gd name="connsiteY65" fmla="*/ 1010093 h 1010093"/>
              <a:gd name="connsiteX66" fmla="*/ 3030279 w 3253562"/>
              <a:gd name="connsiteY66" fmla="*/ 988828 h 1010093"/>
              <a:gd name="connsiteX67" fmla="*/ 3051544 w 3253562"/>
              <a:gd name="connsiteY67" fmla="*/ 956930 h 1010093"/>
              <a:gd name="connsiteX68" fmla="*/ 3094074 w 3253562"/>
              <a:gd name="connsiteY68" fmla="*/ 893135 h 1010093"/>
              <a:gd name="connsiteX69" fmla="*/ 3136604 w 3253562"/>
              <a:gd name="connsiteY69" fmla="*/ 829340 h 1010093"/>
              <a:gd name="connsiteX70" fmla="*/ 3179134 w 3253562"/>
              <a:gd name="connsiteY70" fmla="*/ 765544 h 1010093"/>
              <a:gd name="connsiteX71" fmla="*/ 3189767 w 3253562"/>
              <a:gd name="connsiteY71" fmla="*/ 733647 h 1010093"/>
              <a:gd name="connsiteX72" fmla="*/ 3211032 w 3253562"/>
              <a:gd name="connsiteY72" fmla="*/ 701749 h 1010093"/>
              <a:gd name="connsiteX73" fmla="*/ 3221665 w 3253562"/>
              <a:gd name="connsiteY73" fmla="*/ 669851 h 1010093"/>
              <a:gd name="connsiteX74" fmla="*/ 3242930 w 3253562"/>
              <a:gd name="connsiteY74" fmla="*/ 637954 h 1010093"/>
              <a:gd name="connsiteX75" fmla="*/ 3253562 w 3253562"/>
              <a:gd name="connsiteY75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754911 w 3253562"/>
              <a:gd name="connsiteY2" fmla="*/ 457200 h 1010093"/>
              <a:gd name="connsiteX3" fmla="*/ 882502 w 3253562"/>
              <a:gd name="connsiteY3" fmla="*/ 499730 h 1010093"/>
              <a:gd name="connsiteX4" fmla="*/ 935665 w 3253562"/>
              <a:gd name="connsiteY4" fmla="*/ 510363 h 1010093"/>
              <a:gd name="connsiteX5" fmla="*/ 1010093 w 3253562"/>
              <a:gd name="connsiteY5" fmla="*/ 520996 h 1010093"/>
              <a:gd name="connsiteX6" fmla="*/ 1073888 w 3253562"/>
              <a:gd name="connsiteY6" fmla="*/ 510363 h 1010093"/>
              <a:gd name="connsiteX7" fmla="*/ 1127051 w 3253562"/>
              <a:gd name="connsiteY7" fmla="*/ 457200 h 1010093"/>
              <a:gd name="connsiteX8" fmla="*/ 1158948 w 3253562"/>
              <a:gd name="connsiteY8" fmla="*/ 435935 h 1010093"/>
              <a:gd name="connsiteX9" fmla="*/ 1180214 w 3253562"/>
              <a:gd name="connsiteY9" fmla="*/ 414670 h 1010093"/>
              <a:gd name="connsiteX10" fmla="*/ 1275907 w 3253562"/>
              <a:gd name="connsiteY10" fmla="*/ 350875 h 1010093"/>
              <a:gd name="connsiteX11" fmla="*/ 1318437 w 3253562"/>
              <a:gd name="connsiteY11" fmla="*/ 297712 h 1010093"/>
              <a:gd name="connsiteX12" fmla="*/ 1382232 w 3253562"/>
              <a:gd name="connsiteY12" fmla="*/ 265814 h 1010093"/>
              <a:gd name="connsiteX13" fmla="*/ 1499190 w 3253562"/>
              <a:gd name="connsiteY13" fmla="*/ 287079 h 1010093"/>
              <a:gd name="connsiteX14" fmla="*/ 1594883 w 3253562"/>
              <a:gd name="connsiteY14" fmla="*/ 340242 h 1010093"/>
              <a:gd name="connsiteX15" fmla="*/ 1616148 w 3253562"/>
              <a:gd name="connsiteY15" fmla="*/ 372140 h 1010093"/>
              <a:gd name="connsiteX16" fmla="*/ 1626781 w 3253562"/>
              <a:gd name="connsiteY16" fmla="*/ 404037 h 1010093"/>
              <a:gd name="connsiteX17" fmla="*/ 1648046 w 3253562"/>
              <a:gd name="connsiteY17" fmla="*/ 425303 h 1010093"/>
              <a:gd name="connsiteX18" fmla="*/ 1679944 w 3253562"/>
              <a:gd name="connsiteY18" fmla="*/ 489098 h 1010093"/>
              <a:gd name="connsiteX19" fmla="*/ 1711841 w 3253562"/>
              <a:gd name="connsiteY19" fmla="*/ 584791 h 1010093"/>
              <a:gd name="connsiteX20" fmla="*/ 1722474 w 3253562"/>
              <a:gd name="connsiteY20" fmla="*/ 616689 h 1010093"/>
              <a:gd name="connsiteX21" fmla="*/ 1743739 w 3253562"/>
              <a:gd name="connsiteY21" fmla="*/ 648586 h 1010093"/>
              <a:gd name="connsiteX22" fmla="*/ 1765004 w 3253562"/>
              <a:gd name="connsiteY22" fmla="*/ 712382 h 1010093"/>
              <a:gd name="connsiteX23" fmla="*/ 1775637 w 3253562"/>
              <a:gd name="connsiteY23" fmla="*/ 744279 h 1010093"/>
              <a:gd name="connsiteX24" fmla="*/ 1807534 w 3253562"/>
              <a:gd name="connsiteY24" fmla="*/ 808075 h 1010093"/>
              <a:gd name="connsiteX25" fmla="*/ 1860697 w 3253562"/>
              <a:gd name="connsiteY25" fmla="*/ 861237 h 1010093"/>
              <a:gd name="connsiteX26" fmla="*/ 1892595 w 3253562"/>
              <a:gd name="connsiteY26" fmla="*/ 871870 h 1010093"/>
              <a:gd name="connsiteX27" fmla="*/ 1913860 w 3253562"/>
              <a:gd name="connsiteY27" fmla="*/ 903768 h 1010093"/>
              <a:gd name="connsiteX28" fmla="*/ 1977655 w 3253562"/>
              <a:gd name="connsiteY28" fmla="*/ 925033 h 1010093"/>
              <a:gd name="connsiteX29" fmla="*/ 2041451 w 3253562"/>
              <a:gd name="connsiteY29" fmla="*/ 914400 h 1010093"/>
              <a:gd name="connsiteX30" fmla="*/ 2062716 w 3253562"/>
              <a:gd name="connsiteY30" fmla="*/ 882503 h 1010093"/>
              <a:gd name="connsiteX31" fmla="*/ 2083981 w 3253562"/>
              <a:gd name="connsiteY31" fmla="*/ 861237 h 1010093"/>
              <a:gd name="connsiteX32" fmla="*/ 2158409 w 3253562"/>
              <a:gd name="connsiteY32" fmla="*/ 765544 h 1010093"/>
              <a:gd name="connsiteX33" fmla="*/ 2169041 w 3253562"/>
              <a:gd name="connsiteY33" fmla="*/ 733647 h 1010093"/>
              <a:gd name="connsiteX34" fmla="*/ 2190307 w 3253562"/>
              <a:gd name="connsiteY34" fmla="*/ 712382 h 1010093"/>
              <a:gd name="connsiteX35" fmla="*/ 2211572 w 3253562"/>
              <a:gd name="connsiteY35" fmla="*/ 648586 h 1010093"/>
              <a:gd name="connsiteX36" fmla="*/ 2222204 w 3253562"/>
              <a:gd name="connsiteY36" fmla="*/ 616689 h 1010093"/>
              <a:gd name="connsiteX37" fmla="*/ 2243469 w 3253562"/>
              <a:gd name="connsiteY37" fmla="*/ 584791 h 1010093"/>
              <a:gd name="connsiteX38" fmla="*/ 2254102 w 3253562"/>
              <a:gd name="connsiteY38" fmla="*/ 542261 h 1010093"/>
              <a:gd name="connsiteX39" fmla="*/ 2275367 w 3253562"/>
              <a:gd name="connsiteY39" fmla="*/ 478465 h 1010093"/>
              <a:gd name="connsiteX40" fmla="*/ 2317897 w 3253562"/>
              <a:gd name="connsiteY40" fmla="*/ 350875 h 1010093"/>
              <a:gd name="connsiteX41" fmla="*/ 2339162 w 3253562"/>
              <a:gd name="connsiteY41" fmla="*/ 287079 h 1010093"/>
              <a:gd name="connsiteX42" fmla="*/ 2349795 w 3253562"/>
              <a:gd name="connsiteY42" fmla="*/ 244549 h 1010093"/>
              <a:gd name="connsiteX43" fmla="*/ 2381693 w 3253562"/>
              <a:gd name="connsiteY43" fmla="*/ 106326 h 1010093"/>
              <a:gd name="connsiteX44" fmla="*/ 2424223 w 3253562"/>
              <a:gd name="connsiteY44" fmla="*/ 10633 h 1010093"/>
              <a:gd name="connsiteX45" fmla="*/ 2456121 w 3253562"/>
              <a:gd name="connsiteY45" fmla="*/ 0 h 1010093"/>
              <a:gd name="connsiteX46" fmla="*/ 2551814 w 3253562"/>
              <a:gd name="connsiteY46" fmla="*/ 10633 h 1010093"/>
              <a:gd name="connsiteX47" fmla="*/ 2583711 w 3253562"/>
              <a:gd name="connsiteY47" fmla="*/ 21265 h 1010093"/>
              <a:gd name="connsiteX48" fmla="*/ 2604976 w 3253562"/>
              <a:gd name="connsiteY48" fmla="*/ 53163 h 1010093"/>
              <a:gd name="connsiteX49" fmla="*/ 2636874 w 3253562"/>
              <a:gd name="connsiteY49" fmla="*/ 85061 h 1010093"/>
              <a:gd name="connsiteX50" fmla="*/ 2658139 w 3253562"/>
              <a:gd name="connsiteY50" fmla="*/ 148856 h 1010093"/>
              <a:gd name="connsiteX51" fmla="*/ 2679404 w 3253562"/>
              <a:gd name="connsiteY51" fmla="*/ 180754 h 1010093"/>
              <a:gd name="connsiteX52" fmla="*/ 2700669 w 3253562"/>
              <a:gd name="connsiteY52" fmla="*/ 244549 h 1010093"/>
              <a:gd name="connsiteX53" fmla="*/ 2711302 w 3253562"/>
              <a:gd name="connsiteY53" fmla="*/ 276447 h 1010093"/>
              <a:gd name="connsiteX54" fmla="*/ 2743200 w 3253562"/>
              <a:gd name="connsiteY54" fmla="*/ 340242 h 1010093"/>
              <a:gd name="connsiteX55" fmla="*/ 2764465 w 3253562"/>
              <a:gd name="connsiteY55" fmla="*/ 457200 h 1010093"/>
              <a:gd name="connsiteX56" fmla="*/ 2785730 w 3253562"/>
              <a:gd name="connsiteY56" fmla="*/ 520996 h 1010093"/>
              <a:gd name="connsiteX57" fmla="*/ 2817627 w 3253562"/>
              <a:gd name="connsiteY57" fmla="*/ 616689 h 1010093"/>
              <a:gd name="connsiteX58" fmla="*/ 2828260 w 3253562"/>
              <a:gd name="connsiteY58" fmla="*/ 659219 h 1010093"/>
              <a:gd name="connsiteX59" fmla="*/ 2838893 w 3253562"/>
              <a:gd name="connsiteY59" fmla="*/ 765544 h 1010093"/>
              <a:gd name="connsiteX60" fmla="*/ 2849525 w 3253562"/>
              <a:gd name="connsiteY60" fmla="*/ 797442 h 1010093"/>
              <a:gd name="connsiteX61" fmla="*/ 2881423 w 3253562"/>
              <a:gd name="connsiteY61" fmla="*/ 903768 h 1010093"/>
              <a:gd name="connsiteX62" fmla="*/ 2892055 w 3253562"/>
              <a:gd name="connsiteY62" fmla="*/ 935665 h 1010093"/>
              <a:gd name="connsiteX63" fmla="*/ 2923953 w 3253562"/>
              <a:gd name="connsiteY63" fmla="*/ 999461 h 1010093"/>
              <a:gd name="connsiteX64" fmla="*/ 2955851 w 3253562"/>
              <a:gd name="connsiteY64" fmla="*/ 1010093 h 1010093"/>
              <a:gd name="connsiteX65" fmla="*/ 3030279 w 3253562"/>
              <a:gd name="connsiteY65" fmla="*/ 988828 h 1010093"/>
              <a:gd name="connsiteX66" fmla="*/ 3051544 w 3253562"/>
              <a:gd name="connsiteY66" fmla="*/ 956930 h 1010093"/>
              <a:gd name="connsiteX67" fmla="*/ 3094074 w 3253562"/>
              <a:gd name="connsiteY67" fmla="*/ 893135 h 1010093"/>
              <a:gd name="connsiteX68" fmla="*/ 3136604 w 3253562"/>
              <a:gd name="connsiteY68" fmla="*/ 829340 h 1010093"/>
              <a:gd name="connsiteX69" fmla="*/ 3179134 w 3253562"/>
              <a:gd name="connsiteY69" fmla="*/ 765544 h 1010093"/>
              <a:gd name="connsiteX70" fmla="*/ 3189767 w 3253562"/>
              <a:gd name="connsiteY70" fmla="*/ 733647 h 1010093"/>
              <a:gd name="connsiteX71" fmla="*/ 3211032 w 3253562"/>
              <a:gd name="connsiteY71" fmla="*/ 701749 h 1010093"/>
              <a:gd name="connsiteX72" fmla="*/ 3221665 w 3253562"/>
              <a:gd name="connsiteY72" fmla="*/ 669851 h 1010093"/>
              <a:gd name="connsiteX73" fmla="*/ 3242930 w 3253562"/>
              <a:gd name="connsiteY73" fmla="*/ 637954 h 1010093"/>
              <a:gd name="connsiteX74" fmla="*/ 3253562 w 3253562"/>
              <a:gd name="connsiteY74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882502 w 3253562"/>
              <a:gd name="connsiteY2" fmla="*/ 499730 h 1010093"/>
              <a:gd name="connsiteX3" fmla="*/ 935665 w 3253562"/>
              <a:gd name="connsiteY3" fmla="*/ 510363 h 1010093"/>
              <a:gd name="connsiteX4" fmla="*/ 1010093 w 3253562"/>
              <a:gd name="connsiteY4" fmla="*/ 520996 h 1010093"/>
              <a:gd name="connsiteX5" fmla="*/ 1073888 w 3253562"/>
              <a:gd name="connsiteY5" fmla="*/ 510363 h 1010093"/>
              <a:gd name="connsiteX6" fmla="*/ 1127051 w 3253562"/>
              <a:gd name="connsiteY6" fmla="*/ 457200 h 1010093"/>
              <a:gd name="connsiteX7" fmla="*/ 1158948 w 3253562"/>
              <a:gd name="connsiteY7" fmla="*/ 435935 h 1010093"/>
              <a:gd name="connsiteX8" fmla="*/ 1180214 w 3253562"/>
              <a:gd name="connsiteY8" fmla="*/ 414670 h 1010093"/>
              <a:gd name="connsiteX9" fmla="*/ 1275907 w 3253562"/>
              <a:gd name="connsiteY9" fmla="*/ 350875 h 1010093"/>
              <a:gd name="connsiteX10" fmla="*/ 1318437 w 3253562"/>
              <a:gd name="connsiteY10" fmla="*/ 297712 h 1010093"/>
              <a:gd name="connsiteX11" fmla="*/ 1382232 w 3253562"/>
              <a:gd name="connsiteY11" fmla="*/ 265814 h 1010093"/>
              <a:gd name="connsiteX12" fmla="*/ 1499190 w 3253562"/>
              <a:gd name="connsiteY12" fmla="*/ 287079 h 1010093"/>
              <a:gd name="connsiteX13" fmla="*/ 1594883 w 3253562"/>
              <a:gd name="connsiteY13" fmla="*/ 340242 h 1010093"/>
              <a:gd name="connsiteX14" fmla="*/ 1616148 w 3253562"/>
              <a:gd name="connsiteY14" fmla="*/ 372140 h 1010093"/>
              <a:gd name="connsiteX15" fmla="*/ 1626781 w 3253562"/>
              <a:gd name="connsiteY15" fmla="*/ 404037 h 1010093"/>
              <a:gd name="connsiteX16" fmla="*/ 1648046 w 3253562"/>
              <a:gd name="connsiteY16" fmla="*/ 425303 h 1010093"/>
              <a:gd name="connsiteX17" fmla="*/ 1679944 w 3253562"/>
              <a:gd name="connsiteY17" fmla="*/ 489098 h 1010093"/>
              <a:gd name="connsiteX18" fmla="*/ 1711841 w 3253562"/>
              <a:gd name="connsiteY18" fmla="*/ 584791 h 1010093"/>
              <a:gd name="connsiteX19" fmla="*/ 1722474 w 3253562"/>
              <a:gd name="connsiteY19" fmla="*/ 616689 h 1010093"/>
              <a:gd name="connsiteX20" fmla="*/ 1743739 w 3253562"/>
              <a:gd name="connsiteY20" fmla="*/ 648586 h 1010093"/>
              <a:gd name="connsiteX21" fmla="*/ 1765004 w 3253562"/>
              <a:gd name="connsiteY21" fmla="*/ 712382 h 1010093"/>
              <a:gd name="connsiteX22" fmla="*/ 1775637 w 3253562"/>
              <a:gd name="connsiteY22" fmla="*/ 744279 h 1010093"/>
              <a:gd name="connsiteX23" fmla="*/ 1807534 w 3253562"/>
              <a:gd name="connsiteY23" fmla="*/ 808075 h 1010093"/>
              <a:gd name="connsiteX24" fmla="*/ 1860697 w 3253562"/>
              <a:gd name="connsiteY24" fmla="*/ 861237 h 1010093"/>
              <a:gd name="connsiteX25" fmla="*/ 1892595 w 3253562"/>
              <a:gd name="connsiteY25" fmla="*/ 871870 h 1010093"/>
              <a:gd name="connsiteX26" fmla="*/ 1913860 w 3253562"/>
              <a:gd name="connsiteY26" fmla="*/ 903768 h 1010093"/>
              <a:gd name="connsiteX27" fmla="*/ 1977655 w 3253562"/>
              <a:gd name="connsiteY27" fmla="*/ 925033 h 1010093"/>
              <a:gd name="connsiteX28" fmla="*/ 2041451 w 3253562"/>
              <a:gd name="connsiteY28" fmla="*/ 914400 h 1010093"/>
              <a:gd name="connsiteX29" fmla="*/ 2062716 w 3253562"/>
              <a:gd name="connsiteY29" fmla="*/ 882503 h 1010093"/>
              <a:gd name="connsiteX30" fmla="*/ 2083981 w 3253562"/>
              <a:gd name="connsiteY30" fmla="*/ 861237 h 1010093"/>
              <a:gd name="connsiteX31" fmla="*/ 2158409 w 3253562"/>
              <a:gd name="connsiteY31" fmla="*/ 765544 h 1010093"/>
              <a:gd name="connsiteX32" fmla="*/ 2169041 w 3253562"/>
              <a:gd name="connsiteY32" fmla="*/ 733647 h 1010093"/>
              <a:gd name="connsiteX33" fmla="*/ 2190307 w 3253562"/>
              <a:gd name="connsiteY33" fmla="*/ 712382 h 1010093"/>
              <a:gd name="connsiteX34" fmla="*/ 2211572 w 3253562"/>
              <a:gd name="connsiteY34" fmla="*/ 648586 h 1010093"/>
              <a:gd name="connsiteX35" fmla="*/ 2222204 w 3253562"/>
              <a:gd name="connsiteY35" fmla="*/ 616689 h 1010093"/>
              <a:gd name="connsiteX36" fmla="*/ 2243469 w 3253562"/>
              <a:gd name="connsiteY36" fmla="*/ 584791 h 1010093"/>
              <a:gd name="connsiteX37" fmla="*/ 2254102 w 3253562"/>
              <a:gd name="connsiteY37" fmla="*/ 542261 h 1010093"/>
              <a:gd name="connsiteX38" fmla="*/ 2275367 w 3253562"/>
              <a:gd name="connsiteY38" fmla="*/ 478465 h 1010093"/>
              <a:gd name="connsiteX39" fmla="*/ 2317897 w 3253562"/>
              <a:gd name="connsiteY39" fmla="*/ 350875 h 1010093"/>
              <a:gd name="connsiteX40" fmla="*/ 2339162 w 3253562"/>
              <a:gd name="connsiteY40" fmla="*/ 287079 h 1010093"/>
              <a:gd name="connsiteX41" fmla="*/ 2349795 w 3253562"/>
              <a:gd name="connsiteY41" fmla="*/ 244549 h 1010093"/>
              <a:gd name="connsiteX42" fmla="*/ 2381693 w 3253562"/>
              <a:gd name="connsiteY42" fmla="*/ 106326 h 1010093"/>
              <a:gd name="connsiteX43" fmla="*/ 2424223 w 3253562"/>
              <a:gd name="connsiteY43" fmla="*/ 10633 h 1010093"/>
              <a:gd name="connsiteX44" fmla="*/ 2456121 w 3253562"/>
              <a:gd name="connsiteY44" fmla="*/ 0 h 1010093"/>
              <a:gd name="connsiteX45" fmla="*/ 2551814 w 3253562"/>
              <a:gd name="connsiteY45" fmla="*/ 10633 h 1010093"/>
              <a:gd name="connsiteX46" fmla="*/ 2583711 w 3253562"/>
              <a:gd name="connsiteY46" fmla="*/ 21265 h 1010093"/>
              <a:gd name="connsiteX47" fmla="*/ 2604976 w 3253562"/>
              <a:gd name="connsiteY47" fmla="*/ 53163 h 1010093"/>
              <a:gd name="connsiteX48" fmla="*/ 2636874 w 3253562"/>
              <a:gd name="connsiteY48" fmla="*/ 85061 h 1010093"/>
              <a:gd name="connsiteX49" fmla="*/ 2658139 w 3253562"/>
              <a:gd name="connsiteY49" fmla="*/ 148856 h 1010093"/>
              <a:gd name="connsiteX50" fmla="*/ 2679404 w 3253562"/>
              <a:gd name="connsiteY50" fmla="*/ 180754 h 1010093"/>
              <a:gd name="connsiteX51" fmla="*/ 2700669 w 3253562"/>
              <a:gd name="connsiteY51" fmla="*/ 244549 h 1010093"/>
              <a:gd name="connsiteX52" fmla="*/ 2711302 w 3253562"/>
              <a:gd name="connsiteY52" fmla="*/ 276447 h 1010093"/>
              <a:gd name="connsiteX53" fmla="*/ 2743200 w 3253562"/>
              <a:gd name="connsiteY53" fmla="*/ 340242 h 1010093"/>
              <a:gd name="connsiteX54" fmla="*/ 2764465 w 3253562"/>
              <a:gd name="connsiteY54" fmla="*/ 457200 h 1010093"/>
              <a:gd name="connsiteX55" fmla="*/ 2785730 w 3253562"/>
              <a:gd name="connsiteY55" fmla="*/ 520996 h 1010093"/>
              <a:gd name="connsiteX56" fmla="*/ 2817627 w 3253562"/>
              <a:gd name="connsiteY56" fmla="*/ 616689 h 1010093"/>
              <a:gd name="connsiteX57" fmla="*/ 2828260 w 3253562"/>
              <a:gd name="connsiteY57" fmla="*/ 659219 h 1010093"/>
              <a:gd name="connsiteX58" fmla="*/ 2838893 w 3253562"/>
              <a:gd name="connsiteY58" fmla="*/ 765544 h 1010093"/>
              <a:gd name="connsiteX59" fmla="*/ 2849525 w 3253562"/>
              <a:gd name="connsiteY59" fmla="*/ 797442 h 1010093"/>
              <a:gd name="connsiteX60" fmla="*/ 2881423 w 3253562"/>
              <a:gd name="connsiteY60" fmla="*/ 903768 h 1010093"/>
              <a:gd name="connsiteX61" fmla="*/ 2892055 w 3253562"/>
              <a:gd name="connsiteY61" fmla="*/ 935665 h 1010093"/>
              <a:gd name="connsiteX62" fmla="*/ 2923953 w 3253562"/>
              <a:gd name="connsiteY62" fmla="*/ 999461 h 1010093"/>
              <a:gd name="connsiteX63" fmla="*/ 2955851 w 3253562"/>
              <a:gd name="connsiteY63" fmla="*/ 1010093 h 1010093"/>
              <a:gd name="connsiteX64" fmla="*/ 3030279 w 3253562"/>
              <a:gd name="connsiteY64" fmla="*/ 988828 h 1010093"/>
              <a:gd name="connsiteX65" fmla="*/ 3051544 w 3253562"/>
              <a:gd name="connsiteY65" fmla="*/ 956930 h 1010093"/>
              <a:gd name="connsiteX66" fmla="*/ 3094074 w 3253562"/>
              <a:gd name="connsiteY66" fmla="*/ 893135 h 1010093"/>
              <a:gd name="connsiteX67" fmla="*/ 3136604 w 3253562"/>
              <a:gd name="connsiteY67" fmla="*/ 829340 h 1010093"/>
              <a:gd name="connsiteX68" fmla="*/ 3179134 w 3253562"/>
              <a:gd name="connsiteY68" fmla="*/ 765544 h 1010093"/>
              <a:gd name="connsiteX69" fmla="*/ 3189767 w 3253562"/>
              <a:gd name="connsiteY69" fmla="*/ 733647 h 1010093"/>
              <a:gd name="connsiteX70" fmla="*/ 3211032 w 3253562"/>
              <a:gd name="connsiteY70" fmla="*/ 701749 h 1010093"/>
              <a:gd name="connsiteX71" fmla="*/ 3221665 w 3253562"/>
              <a:gd name="connsiteY71" fmla="*/ 669851 h 1010093"/>
              <a:gd name="connsiteX72" fmla="*/ 3242930 w 3253562"/>
              <a:gd name="connsiteY72" fmla="*/ 637954 h 1010093"/>
              <a:gd name="connsiteX73" fmla="*/ 3253562 w 3253562"/>
              <a:gd name="connsiteY73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882502 w 3253562"/>
              <a:gd name="connsiteY2" fmla="*/ 499730 h 1010093"/>
              <a:gd name="connsiteX3" fmla="*/ 1010093 w 3253562"/>
              <a:gd name="connsiteY3" fmla="*/ 520996 h 1010093"/>
              <a:gd name="connsiteX4" fmla="*/ 1073888 w 3253562"/>
              <a:gd name="connsiteY4" fmla="*/ 510363 h 1010093"/>
              <a:gd name="connsiteX5" fmla="*/ 1127051 w 3253562"/>
              <a:gd name="connsiteY5" fmla="*/ 457200 h 1010093"/>
              <a:gd name="connsiteX6" fmla="*/ 1158948 w 3253562"/>
              <a:gd name="connsiteY6" fmla="*/ 435935 h 1010093"/>
              <a:gd name="connsiteX7" fmla="*/ 1180214 w 3253562"/>
              <a:gd name="connsiteY7" fmla="*/ 414670 h 1010093"/>
              <a:gd name="connsiteX8" fmla="*/ 1275907 w 3253562"/>
              <a:gd name="connsiteY8" fmla="*/ 350875 h 1010093"/>
              <a:gd name="connsiteX9" fmla="*/ 1318437 w 3253562"/>
              <a:gd name="connsiteY9" fmla="*/ 297712 h 1010093"/>
              <a:gd name="connsiteX10" fmla="*/ 1382232 w 3253562"/>
              <a:gd name="connsiteY10" fmla="*/ 265814 h 1010093"/>
              <a:gd name="connsiteX11" fmla="*/ 1499190 w 3253562"/>
              <a:gd name="connsiteY11" fmla="*/ 287079 h 1010093"/>
              <a:gd name="connsiteX12" fmla="*/ 1594883 w 3253562"/>
              <a:gd name="connsiteY12" fmla="*/ 340242 h 1010093"/>
              <a:gd name="connsiteX13" fmla="*/ 1616148 w 3253562"/>
              <a:gd name="connsiteY13" fmla="*/ 372140 h 1010093"/>
              <a:gd name="connsiteX14" fmla="*/ 1626781 w 3253562"/>
              <a:gd name="connsiteY14" fmla="*/ 404037 h 1010093"/>
              <a:gd name="connsiteX15" fmla="*/ 1648046 w 3253562"/>
              <a:gd name="connsiteY15" fmla="*/ 425303 h 1010093"/>
              <a:gd name="connsiteX16" fmla="*/ 1679944 w 3253562"/>
              <a:gd name="connsiteY16" fmla="*/ 489098 h 1010093"/>
              <a:gd name="connsiteX17" fmla="*/ 1711841 w 3253562"/>
              <a:gd name="connsiteY17" fmla="*/ 584791 h 1010093"/>
              <a:gd name="connsiteX18" fmla="*/ 1722474 w 3253562"/>
              <a:gd name="connsiteY18" fmla="*/ 616689 h 1010093"/>
              <a:gd name="connsiteX19" fmla="*/ 1743739 w 3253562"/>
              <a:gd name="connsiteY19" fmla="*/ 648586 h 1010093"/>
              <a:gd name="connsiteX20" fmla="*/ 1765004 w 3253562"/>
              <a:gd name="connsiteY20" fmla="*/ 712382 h 1010093"/>
              <a:gd name="connsiteX21" fmla="*/ 1775637 w 3253562"/>
              <a:gd name="connsiteY21" fmla="*/ 744279 h 1010093"/>
              <a:gd name="connsiteX22" fmla="*/ 1807534 w 3253562"/>
              <a:gd name="connsiteY22" fmla="*/ 808075 h 1010093"/>
              <a:gd name="connsiteX23" fmla="*/ 1860697 w 3253562"/>
              <a:gd name="connsiteY23" fmla="*/ 861237 h 1010093"/>
              <a:gd name="connsiteX24" fmla="*/ 1892595 w 3253562"/>
              <a:gd name="connsiteY24" fmla="*/ 871870 h 1010093"/>
              <a:gd name="connsiteX25" fmla="*/ 1913860 w 3253562"/>
              <a:gd name="connsiteY25" fmla="*/ 903768 h 1010093"/>
              <a:gd name="connsiteX26" fmla="*/ 1977655 w 3253562"/>
              <a:gd name="connsiteY26" fmla="*/ 925033 h 1010093"/>
              <a:gd name="connsiteX27" fmla="*/ 2041451 w 3253562"/>
              <a:gd name="connsiteY27" fmla="*/ 914400 h 1010093"/>
              <a:gd name="connsiteX28" fmla="*/ 2062716 w 3253562"/>
              <a:gd name="connsiteY28" fmla="*/ 882503 h 1010093"/>
              <a:gd name="connsiteX29" fmla="*/ 2083981 w 3253562"/>
              <a:gd name="connsiteY29" fmla="*/ 861237 h 1010093"/>
              <a:gd name="connsiteX30" fmla="*/ 2158409 w 3253562"/>
              <a:gd name="connsiteY30" fmla="*/ 765544 h 1010093"/>
              <a:gd name="connsiteX31" fmla="*/ 2169041 w 3253562"/>
              <a:gd name="connsiteY31" fmla="*/ 733647 h 1010093"/>
              <a:gd name="connsiteX32" fmla="*/ 2190307 w 3253562"/>
              <a:gd name="connsiteY32" fmla="*/ 712382 h 1010093"/>
              <a:gd name="connsiteX33" fmla="*/ 2211572 w 3253562"/>
              <a:gd name="connsiteY33" fmla="*/ 648586 h 1010093"/>
              <a:gd name="connsiteX34" fmla="*/ 2222204 w 3253562"/>
              <a:gd name="connsiteY34" fmla="*/ 616689 h 1010093"/>
              <a:gd name="connsiteX35" fmla="*/ 2243469 w 3253562"/>
              <a:gd name="connsiteY35" fmla="*/ 584791 h 1010093"/>
              <a:gd name="connsiteX36" fmla="*/ 2254102 w 3253562"/>
              <a:gd name="connsiteY36" fmla="*/ 542261 h 1010093"/>
              <a:gd name="connsiteX37" fmla="*/ 2275367 w 3253562"/>
              <a:gd name="connsiteY37" fmla="*/ 478465 h 1010093"/>
              <a:gd name="connsiteX38" fmla="*/ 2317897 w 3253562"/>
              <a:gd name="connsiteY38" fmla="*/ 350875 h 1010093"/>
              <a:gd name="connsiteX39" fmla="*/ 2339162 w 3253562"/>
              <a:gd name="connsiteY39" fmla="*/ 287079 h 1010093"/>
              <a:gd name="connsiteX40" fmla="*/ 2349795 w 3253562"/>
              <a:gd name="connsiteY40" fmla="*/ 244549 h 1010093"/>
              <a:gd name="connsiteX41" fmla="*/ 2381693 w 3253562"/>
              <a:gd name="connsiteY41" fmla="*/ 106326 h 1010093"/>
              <a:gd name="connsiteX42" fmla="*/ 2424223 w 3253562"/>
              <a:gd name="connsiteY42" fmla="*/ 10633 h 1010093"/>
              <a:gd name="connsiteX43" fmla="*/ 2456121 w 3253562"/>
              <a:gd name="connsiteY43" fmla="*/ 0 h 1010093"/>
              <a:gd name="connsiteX44" fmla="*/ 2551814 w 3253562"/>
              <a:gd name="connsiteY44" fmla="*/ 10633 h 1010093"/>
              <a:gd name="connsiteX45" fmla="*/ 2583711 w 3253562"/>
              <a:gd name="connsiteY45" fmla="*/ 21265 h 1010093"/>
              <a:gd name="connsiteX46" fmla="*/ 2604976 w 3253562"/>
              <a:gd name="connsiteY46" fmla="*/ 53163 h 1010093"/>
              <a:gd name="connsiteX47" fmla="*/ 2636874 w 3253562"/>
              <a:gd name="connsiteY47" fmla="*/ 85061 h 1010093"/>
              <a:gd name="connsiteX48" fmla="*/ 2658139 w 3253562"/>
              <a:gd name="connsiteY48" fmla="*/ 148856 h 1010093"/>
              <a:gd name="connsiteX49" fmla="*/ 2679404 w 3253562"/>
              <a:gd name="connsiteY49" fmla="*/ 180754 h 1010093"/>
              <a:gd name="connsiteX50" fmla="*/ 2700669 w 3253562"/>
              <a:gd name="connsiteY50" fmla="*/ 244549 h 1010093"/>
              <a:gd name="connsiteX51" fmla="*/ 2711302 w 3253562"/>
              <a:gd name="connsiteY51" fmla="*/ 276447 h 1010093"/>
              <a:gd name="connsiteX52" fmla="*/ 2743200 w 3253562"/>
              <a:gd name="connsiteY52" fmla="*/ 340242 h 1010093"/>
              <a:gd name="connsiteX53" fmla="*/ 2764465 w 3253562"/>
              <a:gd name="connsiteY53" fmla="*/ 457200 h 1010093"/>
              <a:gd name="connsiteX54" fmla="*/ 2785730 w 3253562"/>
              <a:gd name="connsiteY54" fmla="*/ 520996 h 1010093"/>
              <a:gd name="connsiteX55" fmla="*/ 2817627 w 3253562"/>
              <a:gd name="connsiteY55" fmla="*/ 616689 h 1010093"/>
              <a:gd name="connsiteX56" fmla="*/ 2828260 w 3253562"/>
              <a:gd name="connsiteY56" fmla="*/ 659219 h 1010093"/>
              <a:gd name="connsiteX57" fmla="*/ 2838893 w 3253562"/>
              <a:gd name="connsiteY57" fmla="*/ 765544 h 1010093"/>
              <a:gd name="connsiteX58" fmla="*/ 2849525 w 3253562"/>
              <a:gd name="connsiteY58" fmla="*/ 797442 h 1010093"/>
              <a:gd name="connsiteX59" fmla="*/ 2881423 w 3253562"/>
              <a:gd name="connsiteY59" fmla="*/ 903768 h 1010093"/>
              <a:gd name="connsiteX60" fmla="*/ 2892055 w 3253562"/>
              <a:gd name="connsiteY60" fmla="*/ 935665 h 1010093"/>
              <a:gd name="connsiteX61" fmla="*/ 2923953 w 3253562"/>
              <a:gd name="connsiteY61" fmla="*/ 999461 h 1010093"/>
              <a:gd name="connsiteX62" fmla="*/ 2955851 w 3253562"/>
              <a:gd name="connsiteY62" fmla="*/ 1010093 h 1010093"/>
              <a:gd name="connsiteX63" fmla="*/ 3030279 w 3253562"/>
              <a:gd name="connsiteY63" fmla="*/ 988828 h 1010093"/>
              <a:gd name="connsiteX64" fmla="*/ 3051544 w 3253562"/>
              <a:gd name="connsiteY64" fmla="*/ 956930 h 1010093"/>
              <a:gd name="connsiteX65" fmla="*/ 3094074 w 3253562"/>
              <a:gd name="connsiteY65" fmla="*/ 893135 h 1010093"/>
              <a:gd name="connsiteX66" fmla="*/ 3136604 w 3253562"/>
              <a:gd name="connsiteY66" fmla="*/ 829340 h 1010093"/>
              <a:gd name="connsiteX67" fmla="*/ 3179134 w 3253562"/>
              <a:gd name="connsiteY67" fmla="*/ 765544 h 1010093"/>
              <a:gd name="connsiteX68" fmla="*/ 3189767 w 3253562"/>
              <a:gd name="connsiteY68" fmla="*/ 733647 h 1010093"/>
              <a:gd name="connsiteX69" fmla="*/ 3211032 w 3253562"/>
              <a:gd name="connsiteY69" fmla="*/ 701749 h 1010093"/>
              <a:gd name="connsiteX70" fmla="*/ 3221665 w 3253562"/>
              <a:gd name="connsiteY70" fmla="*/ 669851 h 1010093"/>
              <a:gd name="connsiteX71" fmla="*/ 3242930 w 3253562"/>
              <a:gd name="connsiteY71" fmla="*/ 637954 h 1010093"/>
              <a:gd name="connsiteX72" fmla="*/ 3253562 w 3253562"/>
              <a:gd name="connsiteY72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073888 w 3253562"/>
              <a:gd name="connsiteY3" fmla="*/ 510363 h 1010093"/>
              <a:gd name="connsiteX4" fmla="*/ 1127051 w 3253562"/>
              <a:gd name="connsiteY4" fmla="*/ 457200 h 1010093"/>
              <a:gd name="connsiteX5" fmla="*/ 1158948 w 3253562"/>
              <a:gd name="connsiteY5" fmla="*/ 435935 h 1010093"/>
              <a:gd name="connsiteX6" fmla="*/ 1180214 w 3253562"/>
              <a:gd name="connsiteY6" fmla="*/ 414670 h 1010093"/>
              <a:gd name="connsiteX7" fmla="*/ 1275907 w 3253562"/>
              <a:gd name="connsiteY7" fmla="*/ 350875 h 1010093"/>
              <a:gd name="connsiteX8" fmla="*/ 1318437 w 3253562"/>
              <a:gd name="connsiteY8" fmla="*/ 297712 h 1010093"/>
              <a:gd name="connsiteX9" fmla="*/ 1382232 w 3253562"/>
              <a:gd name="connsiteY9" fmla="*/ 265814 h 1010093"/>
              <a:gd name="connsiteX10" fmla="*/ 1499190 w 3253562"/>
              <a:gd name="connsiteY10" fmla="*/ 287079 h 1010093"/>
              <a:gd name="connsiteX11" fmla="*/ 1594883 w 3253562"/>
              <a:gd name="connsiteY11" fmla="*/ 340242 h 1010093"/>
              <a:gd name="connsiteX12" fmla="*/ 1616148 w 3253562"/>
              <a:gd name="connsiteY12" fmla="*/ 372140 h 1010093"/>
              <a:gd name="connsiteX13" fmla="*/ 1626781 w 3253562"/>
              <a:gd name="connsiteY13" fmla="*/ 404037 h 1010093"/>
              <a:gd name="connsiteX14" fmla="*/ 1648046 w 3253562"/>
              <a:gd name="connsiteY14" fmla="*/ 425303 h 1010093"/>
              <a:gd name="connsiteX15" fmla="*/ 1679944 w 3253562"/>
              <a:gd name="connsiteY15" fmla="*/ 489098 h 1010093"/>
              <a:gd name="connsiteX16" fmla="*/ 1711841 w 3253562"/>
              <a:gd name="connsiteY16" fmla="*/ 584791 h 1010093"/>
              <a:gd name="connsiteX17" fmla="*/ 1722474 w 3253562"/>
              <a:gd name="connsiteY17" fmla="*/ 616689 h 1010093"/>
              <a:gd name="connsiteX18" fmla="*/ 1743739 w 3253562"/>
              <a:gd name="connsiteY18" fmla="*/ 648586 h 1010093"/>
              <a:gd name="connsiteX19" fmla="*/ 1765004 w 3253562"/>
              <a:gd name="connsiteY19" fmla="*/ 712382 h 1010093"/>
              <a:gd name="connsiteX20" fmla="*/ 1775637 w 3253562"/>
              <a:gd name="connsiteY20" fmla="*/ 744279 h 1010093"/>
              <a:gd name="connsiteX21" fmla="*/ 1807534 w 3253562"/>
              <a:gd name="connsiteY21" fmla="*/ 808075 h 1010093"/>
              <a:gd name="connsiteX22" fmla="*/ 1860697 w 3253562"/>
              <a:gd name="connsiteY22" fmla="*/ 861237 h 1010093"/>
              <a:gd name="connsiteX23" fmla="*/ 1892595 w 3253562"/>
              <a:gd name="connsiteY23" fmla="*/ 871870 h 1010093"/>
              <a:gd name="connsiteX24" fmla="*/ 1913860 w 3253562"/>
              <a:gd name="connsiteY24" fmla="*/ 903768 h 1010093"/>
              <a:gd name="connsiteX25" fmla="*/ 1977655 w 3253562"/>
              <a:gd name="connsiteY25" fmla="*/ 925033 h 1010093"/>
              <a:gd name="connsiteX26" fmla="*/ 2041451 w 3253562"/>
              <a:gd name="connsiteY26" fmla="*/ 914400 h 1010093"/>
              <a:gd name="connsiteX27" fmla="*/ 2062716 w 3253562"/>
              <a:gd name="connsiteY27" fmla="*/ 882503 h 1010093"/>
              <a:gd name="connsiteX28" fmla="*/ 2083981 w 3253562"/>
              <a:gd name="connsiteY28" fmla="*/ 861237 h 1010093"/>
              <a:gd name="connsiteX29" fmla="*/ 2158409 w 3253562"/>
              <a:gd name="connsiteY29" fmla="*/ 765544 h 1010093"/>
              <a:gd name="connsiteX30" fmla="*/ 2169041 w 3253562"/>
              <a:gd name="connsiteY30" fmla="*/ 733647 h 1010093"/>
              <a:gd name="connsiteX31" fmla="*/ 2190307 w 3253562"/>
              <a:gd name="connsiteY31" fmla="*/ 712382 h 1010093"/>
              <a:gd name="connsiteX32" fmla="*/ 2211572 w 3253562"/>
              <a:gd name="connsiteY32" fmla="*/ 648586 h 1010093"/>
              <a:gd name="connsiteX33" fmla="*/ 2222204 w 3253562"/>
              <a:gd name="connsiteY33" fmla="*/ 616689 h 1010093"/>
              <a:gd name="connsiteX34" fmla="*/ 2243469 w 3253562"/>
              <a:gd name="connsiteY34" fmla="*/ 584791 h 1010093"/>
              <a:gd name="connsiteX35" fmla="*/ 2254102 w 3253562"/>
              <a:gd name="connsiteY35" fmla="*/ 542261 h 1010093"/>
              <a:gd name="connsiteX36" fmla="*/ 2275367 w 3253562"/>
              <a:gd name="connsiteY36" fmla="*/ 478465 h 1010093"/>
              <a:gd name="connsiteX37" fmla="*/ 2317897 w 3253562"/>
              <a:gd name="connsiteY37" fmla="*/ 350875 h 1010093"/>
              <a:gd name="connsiteX38" fmla="*/ 2339162 w 3253562"/>
              <a:gd name="connsiteY38" fmla="*/ 287079 h 1010093"/>
              <a:gd name="connsiteX39" fmla="*/ 2349795 w 3253562"/>
              <a:gd name="connsiteY39" fmla="*/ 244549 h 1010093"/>
              <a:gd name="connsiteX40" fmla="*/ 2381693 w 3253562"/>
              <a:gd name="connsiteY40" fmla="*/ 106326 h 1010093"/>
              <a:gd name="connsiteX41" fmla="*/ 2424223 w 3253562"/>
              <a:gd name="connsiteY41" fmla="*/ 10633 h 1010093"/>
              <a:gd name="connsiteX42" fmla="*/ 2456121 w 3253562"/>
              <a:gd name="connsiteY42" fmla="*/ 0 h 1010093"/>
              <a:gd name="connsiteX43" fmla="*/ 2551814 w 3253562"/>
              <a:gd name="connsiteY43" fmla="*/ 10633 h 1010093"/>
              <a:gd name="connsiteX44" fmla="*/ 2583711 w 3253562"/>
              <a:gd name="connsiteY44" fmla="*/ 21265 h 1010093"/>
              <a:gd name="connsiteX45" fmla="*/ 2604976 w 3253562"/>
              <a:gd name="connsiteY45" fmla="*/ 53163 h 1010093"/>
              <a:gd name="connsiteX46" fmla="*/ 2636874 w 3253562"/>
              <a:gd name="connsiteY46" fmla="*/ 85061 h 1010093"/>
              <a:gd name="connsiteX47" fmla="*/ 2658139 w 3253562"/>
              <a:gd name="connsiteY47" fmla="*/ 148856 h 1010093"/>
              <a:gd name="connsiteX48" fmla="*/ 2679404 w 3253562"/>
              <a:gd name="connsiteY48" fmla="*/ 180754 h 1010093"/>
              <a:gd name="connsiteX49" fmla="*/ 2700669 w 3253562"/>
              <a:gd name="connsiteY49" fmla="*/ 244549 h 1010093"/>
              <a:gd name="connsiteX50" fmla="*/ 2711302 w 3253562"/>
              <a:gd name="connsiteY50" fmla="*/ 276447 h 1010093"/>
              <a:gd name="connsiteX51" fmla="*/ 2743200 w 3253562"/>
              <a:gd name="connsiteY51" fmla="*/ 340242 h 1010093"/>
              <a:gd name="connsiteX52" fmla="*/ 2764465 w 3253562"/>
              <a:gd name="connsiteY52" fmla="*/ 457200 h 1010093"/>
              <a:gd name="connsiteX53" fmla="*/ 2785730 w 3253562"/>
              <a:gd name="connsiteY53" fmla="*/ 520996 h 1010093"/>
              <a:gd name="connsiteX54" fmla="*/ 2817627 w 3253562"/>
              <a:gd name="connsiteY54" fmla="*/ 616689 h 1010093"/>
              <a:gd name="connsiteX55" fmla="*/ 2828260 w 3253562"/>
              <a:gd name="connsiteY55" fmla="*/ 659219 h 1010093"/>
              <a:gd name="connsiteX56" fmla="*/ 2838893 w 3253562"/>
              <a:gd name="connsiteY56" fmla="*/ 765544 h 1010093"/>
              <a:gd name="connsiteX57" fmla="*/ 2849525 w 3253562"/>
              <a:gd name="connsiteY57" fmla="*/ 797442 h 1010093"/>
              <a:gd name="connsiteX58" fmla="*/ 2881423 w 3253562"/>
              <a:gd name="connsiteY58" fmla="*/ 903768 h 1010093"/>
              <a:gd name="connsiteX59" fmla="*/ 2892055 w 3253562"/>
              <a:gd name="connsiteY59" fmla="*/ 935665 h 1010093"/>
              <a:gd name="connsiteX60" fmla="*/ 2923953 w 3253562"/>
              <a:gd name="connsiteY60" fmla="*/ 999461 h 1010093"/>
              <a:gd name="connsiteX61" fmla="*/ 2955851 w 3253562"/>
              <a:gd name="connsiteY61" fmla="*/ 1010093 h 1010093"/>
              <a:gd name="connsiteX62" fmla="*/ 3030279 w 3253562"/>
              <a:gd name="connsiteY62" fmla="*/ 988828 h 1010093"/>
              <a:gd name="connsiteX63" fmla="*/ 3051544 w 3253562"/>
              <a:gd name="connsiteY63" fmla="*/ 956930 h 1010093"/>
              <a:gd name="connsiteX64" fmla="*/ 3094074 w 3253562"/>
              <a:gd name="connsiteY64" fmla="*/ 893135 h 1010093"/>
              <a:gd name="connsiteX65" fmla="*/ 3136604 w 3253562"/>
              <a:gd name="connsiteY65" fmla="*/ 829340 h 1010093"/>
              <a:gd name="connsiteX66" fmla="*/ 3179134 w 3253562"/>
              <a:gd name="connsiteY66" fmla="*/ 765544 h 1010093"/>
              <a:gd name="connsiteX67" fmla="*/ 3189767 w 3253562"/>
              <a:gd name="connsiteY67" fmla="*/ 733647 h 1010093"/>
              <a:gd name="connsiteX68" fmla="*/ 3211032 w 3253562"/>
              <a:gd name="connsiteY68" fmla="*/ 701749 h 1010093"/>
              <a:gd name="connsiteX69" fmla="*/ 3221665 w 3253562"/>
              <a:gd name="connsiteY69" fmla="*/ 669851 h 1010093"/>
              <a:gd name="connsiteX70" fmla="*/ 3242930 w 3253562"/>
              <a:gd name="connsiteY70" fmla="*/ 637954 h 1010093"/>
              <a:gd name="connsiteX71" fmla="*/ 3253562 w 3253562"/>
              <a:gd name="connsiteY71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073888 w 3253562"/>
              <a:gd name="connsiteY3" fmla="*/ 510363 h 1010093"/>
              <a:gd name="connsiteX4" fmla="*/ 1127051 w 3253562"/>
              <a:gd name="connsiteY4" fmla="*/ 457200 h 1010093"/>
              <a:gd name="connsiteX5" fmla="*/ 1158948 w 3253562"/>
              <a:gd name="connsiteY5" fmla="*/ 435935 h 1010093"/>
              <a:gd name="connsiteX6" fmla="*/ 1180214 w 3253562"/>
              <a:gd name="connsiteY6" fmla="*/ 414670 h 1010093"/>
              <a:gd name="connsiteX7" fmla="*/ 1275907 w 3253562"/>
              <a:gd name="connsiteY7" fmla="*/ 350875 h 1010093"/>
              <a:gd name="connsiteX8" fmla="*/ 1318437 w 3253562"/>
              <a:gd name="connsiteY8" fmla="*/ 297712 h 1010093"/>
              <a:gd name="connsiteX9" fmla="*/ 1382232 w 3253562"/>
              <a:gd name="connsiteY9" fmla="*/ 265814 h 1010093"/>
              <a:gd name="connsiteX10" fmla="*/ 1499190 w 3253562"/>
              <a:gd name="connsiteY10" fmla="*/ 287079 h 1010093"/>
              <a:gd name="connsiteX11" fmla="*/ 1594883 w 3253562"/>
              <a:gd name="connsiteY11" fmla="*/ 340242 h 1010093"/>
              <a:gd name="connsiteX12" fmla="*/ 1616148 w 3253562"/>
              <a:gd name="connsiteY12" fmla="*/ 372140 h 1010093"/>
              <a:gd name="connsiteX13" fmla="*/ 1626781 w 3253562"/>
              <a:gd name="connsiteY13" fmla="*/ 404037 h 1010093"/>
              <a:gd name="connsiteX14" fmla="*/ 1648046 w 3253562"/>
              <a:gd name="connsiteY14" fmla="*/ 425303 h 1010093"/>
              <a:gd name="connsiteX15" fmla="*/ 1679944 w 3253562"/>
              <a:gd name="connsiteY15" fmla="*/ 489098 h 1010093"/>
              <a:gd name="connsiteX16" fmla="*/ 1711841 w 3253562"/>
              <a:gd name="connsiteY16" fmla="*/ 584791 h 1010093"/>
              <a:gd name="connsiteX17" fmla="*/ 1722474 w 3253562"/>
              <a:gd name="connsiteY17" fmla="*/ 616689 h 1010093"/>
              <a:gd name="connsiteX18" fmla="*/ 1743739 w 3253562"/>
              <a:gd name="connsiteY18" fmla="*/ 648586 h 1010093"/>
              <a:gd name="connsiteX19" fmla="*/ 1765004 w 3253562"/>
              <a:gd name="connsiteY19" fmla="*/ 712382 h 1010093"/>
              <a:gd name="connsiteX20" fmla="*/ 1775637 w 3253562"/>
              <a:gd name="connsiteY20" fmla="*/ 744279 h 1010093"/>
              <a:gd name="connsiteX21" fmla="*/ 1807534 w 3253562"/>
              <a:gd name="connsiteY21" fmla="*/ 808075 h 1010093"/>
              <a:gd name="connsiteX22" fmla="*/ 1860697 w 3253562"/>
              <a:gd name="connsiteY22" fmla="*/ 861237 h 1010093"/>
              <a:gd name="connsiteX23" fmla="*/ 1892595 w 3253562"/>
              <a:gd name="connsiteY23" fmla="*/ 871870 h 1010093"/>
              <a:gd name="connsiteX24" fmla="*/ 1913860 w 3253562"/>
              <a:gd name="connsiteY24" fmla="*/ 903768 h 1010093"/>
              <a:gd name="connsiteX25" fmla="*/ 1977655 w 3253562"/>
              <a:gd name="connsiteY25" fmla="*/ 925033 h 1010093"/>
              <a:gd name="connsiteX26" fmla="*/ 2041451 w 3253562"/>
              <a:gd name="connsiteY26" fmla="*/ 914400 h 1010093"/>
              <a:gd name="connsiteX27" fmla="*/ 2062716 w 3253562"/>
              <a:gd name="connsiteY27" fmla="*/ 882503 h 1010093"/>
              <a:gd name="connsiteX28" fmla="*/ 2083981 w 3253562"/>
              <a:gd name="connsiteY28" fmla="*/ 861237 h 1010093"/>
              <a:gd name="connsiteX29" fmla="*/ 2158409 w 3253562"/>
              <a:gd name="connsiteY29" fmla="*/ 765544 h 1010093"/>
              <a:gd name="connsiteX30" fmla="*/ 2169041 w 3253562"/>
              <a:gd name="connsiteY30" fmla="*/ 733647 h 1010093"/>
              <a:gd name="connsiteX31" fmla="*/ 2190307 w 3253562"/>
              <a:gd name="connsiteY31" fmla="*/ 712382 h 1010093"/>
              <a:gd name="connsiteX32" fmla="*/ 2211572 w 3253562"/>
              <a:gd name="connsiteY32" fmla="*/ 648586 h 1010093"/>
              <a:gd name="connsiteX33" fmla="*/ 2222204 w 3253562"/>
              <a:gd name="connsiteY33" fmla="*/ 616689 h 1010093"/>
              <a:gd name="connsiteX34" fmla="*/ 2243469 w 3253562"/>
              <a:gd name="connsiteY34" fmla="*/ 584791 h 1010093"/>
              <a:gd name="connsiteX35" fmla="*/ 2254102 w 3253562"/>
              <a:gd name="connsiteY35" fmla="*/ 542261 h 1010093"/>
              <a:gd name="connsiteX36" fmla="*/ 2275367 w 3253562"/>
              <a:gd name="connsiteY36" fmla="*/ 478465 h 1010093"/>
              <a:gd name="connsiteX37" fmla="*/ 2317897 w 3253562"/>
              <a:gd name="connsiteY37" fmla="*/ 350875 h 1010093"/>
              <a:gd name="connsiteX38" fmla="*/ 2339162 w 3253562"/>
              <a:gd name="connsiteY38" fmla="*/ 287079 h 1010093"/>
              <a:gd name="connsiteX39" fmla="*/ 2349795 w 3253562"/>
              <a:gd name="connsiteY39" fmla="*/ 244549 h 1010093"/>
              <a:gd name="connsiteX40" fmla="*/ 2381693 w 3253562"/>
              <a:gd name="connsiteY40" fmla="*/ 106326 h 1010093"/>
              <a:gd name="connsiteX41" fmla="*/ 2424223 w 3253562"/>
              <a:gd name="connsiteY41" fmla="*/ 10633 h 1010093"/>
              <a:gd name="connsiteX42" fmla="*/ 2456121 w 3253562"/>
              <a:gd name="connsiteY42" fmla="*/ 0 h 1010093"/>
              <a:gd name="connsiteX43" fmla="*/ 2551814 w 3253562"/>
              <a:gd name="connsiteY43" fmla="*/ 10633 h 1010093"/>
              <a:gd name="connsiteX44" fmla="*/ 2583711 w 3253562"/>
              <a:gd name="connsiteY44" fmla="*/ 21265 h 1010093"/>
              <a:gd name="connsiteX45" fmla="*/ 2604976 w 3253562"/>
              <a:gd name="connsiteY45" fmla="*/ 53163 h 1010093"/>
              <a:gd name="connsiteX46" fmla="*/ 2636874 w 3253562"/>
              <a:gd name="connsiteY46" fmla="*/ 85061 h 1010093"/>
              <a:gd name="connsiteX47" fmla="*/ 2658139 w 3253562"/>
              <a:gd name="connsiteY47" fmla="*/ 148856 h 1010093"/>
              <a:gd name="connsiteX48" fmla="*/ 2679404 w 3253562"/>
              <a:gd name="connsiteY48" fmla="*/ 180754 h 1010093"/>
              <a:gd name="connsiteX49" fmla="*/ 2700669 w 3253562"/>
              <a:gd name="connsiteY49" fmla="*/ 244549 h 1010093"/>
              <a:gd name="connsiteX50" fmla="*/ 2711302 w 3253562"/>
              <a:gd name="connsiteY50" fmla="*/ 276447 h 1010093"/>
              <a:gd name="connsiteX51" fmla="*/ 2743200 w 3253562"/>
              <a:gd name="connsiteY51" fmla="*/ 340242 h 1010093"/>
              <a:gd name="connsiteX52" fmla="*/ 2764465 w 3253562"/>
              <a:gd name="connsiteY52" fmla="*/ 457200 h 1010093"/>
              <a:gd name="connsiteX53" fmla="*/ 2785730 w 3253562"/>
              <a:gd name="connsiteY53" fmla="*/ 520996 h 1010093"/>
              <a:gd name="connsiteX54" fmla="*/ 2817627 w 3253562"/>
              <a:gd name="connsiteY54" fmla="*/ 616689 h 1010093"/>
              <a:gd name="connsiteX55" fmla="*/ 2828260 w 3253562"/>
              <a:gd name="connsiteY55" fmla="*/ 659219 h 1010093"/>
              <a:gd name="connsiteX56" fmla="*/ 2838893 w 3253562"/>
              <a:gd name="connsiteY56" fmla="*/ 765544 h 1010093"/>
              <a:gd name="connsiteX57" fmla="*/ 2849525 w 3253562"/>
              <a:gd name="connsiteY57" fmla="*/ 797442 h 1010093"/>
              <a:gd name="connsiteX58" fmla="*/ 2881423 w 3253562"/>
              <a:gd name="connsiteY58" fmla="*/ 903768 h 1010093"/>
              <a:gd name="connsiteX59" fmla="*/ 2892055 w 3253562"/>
              <a:gd name="connsiteY59" fmla="*/ 935665 h 1010093"/>
              <a:gd name="connsiteX60" fmla="*/ 2923953 w 3253562"/>
              <a:gd name="connsiteY60" fmla="*/ 999461 h 1010093"/>
              <a:gd name="connsiteX61" fmla="*/ 2955851 w 3253562"/>
              <a:gd name="connsiteY61" fmla="*/ 1010093 h 1010093"/>
              <a:gd name="connsiteX62" fmla="*/ 3030279 w 3253562"/>
              <a:gd name="connsiteY62" fmla="*/ 988828 h 1010093"/>
              <a:gd name="connsiteX63" fmla="*/ 3051544 w 3253562"/>
              <a:gd name="connsiteY63" fmla="*/ 956930 h 1010093"/>
              <a:gd name="connsiteX64" fmla="*/ 3094074 w 3253562"/>
              <a:gd name="connsiteY64" fmla="*/ 893135 h 1010093"/>
              <a:gd name="connsiteX65" fmla="*/ 3136604 w 3253562"/>
              <a:gd name="connsiteY65" fmla="*/ 829340 h 1010093"/>
              <a:gd name="connsiteX66" fmla="*/ 3179134 w 3253562"/>
              <a:gd name="connsiteY66" fmla="*/ 765544 h 1010093"/>
              <a:gd name="connsiteX67" fmla="*/ 3189767 w 3253562"/>
              <a:gd name="connsiteY67" fmla="*/ 733647 h 1010093"/>
              <a:gd name="connsiteX68" fmla="*/ 3211032 w 3253562"/>
              <a:gd name="connsiteY68" fmla="*/ 701749 h 1010093"/>
              <a:gd name="connsiteX69" fmla="*/ 3221665 w 3253562"/>
              <a:gd name="connsiteY69" fmla="*/ 669851 h 1010093"/>
              <a:gd name="connsiteX70" fmla="*/ 3242930 w 3253562"/>
              <a:gd name="connsiteY70" fmla="*/ 637954 h 1010093"/>
              <a:gd name="connsiteX71" fmla="*/ 3253562 w 3253562"/>
              <a:gd name="connsiteY71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127051 w 3253562"/>
              <a:gd name="connsiteY3" fmla="*/ 457200 h 1010093"/>
              <a:gd name="connsiteX4" fmla="*/ 1158948 w 3253562"/>
              <a:gd name="connsiteY4" fmla="*/ 435935 h 1010093"/>
              <a:gd name="connsiteX5" fmla="*/ 1180214 w 3253562"/>
              <a:gd name="connsiteY5" fmla="*/ 414670 h 1010093"/>
              <a:gd name="connsiteX6" fmla="*/ 1275907 w 3253562"/>
              <a:gd name="connsiteY6" fmla="*/ 350875 h 1010093"/>
              <a:gd name="connsiteX7" fmla="*/ 1318437 w 3253562"/>
              <a:gd name="connsiteY7" fmla="*/ 297712 h 1010093"/>
              <a:gd name="connsiteX8" fmla="*/ 1382232 w 3253562"/>
              <a:gd name="connsiteY8" fmla="*/ 265814 h 1010093"/>
              <a:gd name="connsiteX9" fmla="*/ 1499190 w 3253562"/>
              <a:gd name="connsiteY9" fmla="*/ 287079 h 1010093"/>
              <a:gd name="connsiteX10" fmla="*/ 1594883 w 3253562"/>
              <a:gd name="connsiteY10" fmla="*/ 340242 h 1010093"/>
              <a:gd name="connsiteX11" fmla="*/ 1616148 w 3253562"/>
              <a:gd name="connsiteY11" fmla="*/ 372140 h 1010093"/>
              <a:gd name="connsiteX12" fmla="*/ 1626781 w 3253562"/>
              <a:gd name="connsiteY12" fmla="*/ 404037 h 1010093"/>
              <a:gd name="connsiteX13" fmla="*/ 1648046 w 3253562"/>
              <a:gd name="connsiteY13" fmla="*/ 425303 h 1010093"/>
              <a:gd name="connsiteX14" fmla="*/ 1679944 w 3253562"/>
              <a:gd name="connsiteY14" fmla="*/ 489098 h 1010093"/>
              <a:gd name="connsiteX15" fmla="*/ 1711841 w 3253562"/>
              <a:gd name="connsiteY15" fmla="*/ 584791 h 1010093"/>
              <a:gd name="connsiteX16" fmla="*/ 1722474 w 3253562"/>
              <a:gd name="connsiteY16" fmla="*/ 616689 h 1010093"/>
              <a:gd name="connsiteX17" fmla="*/ 1743739 w 3253562"/>
              <a:gd name="connsiteY17" fmla="*/ 648586 h 1010093"/>
              <a:gd name="connsiteX18" fmla="*/ 1765004 w 3253562"/>
              <a:gd name="connsiteY18" fmla="*/ 712382 h 1010093"/>
              <a:gd name="connsiteX19" fmla="*/ 1775637 w 3253562"/>
              <a:gd name="connsiteY19" fmla="*/ 744279 h 1010093"/>
              <a:gd name="connsiteX20" fmla="*/ 1807534 w 3253562"/>
              <a:gd name="connsiteY20" fmla="*/ 808075 h 1010093"/>
              <a:gd name="connsiteX21" fmla="*/ 1860697 w 3253562"/>
              <a:gd name="connsiteY21" fmla="*/ 861237 h 1010093"/>
              <a:gd name="connsiteX22" fmla="*/ 1892595 w 3253562"/>
              <a:gd name="connsiteY22" fmla="*/ 871870 h 1010093"/>
              <a:gd name="connsiteX23" fmla="*/ 1913860 w 3253562"/>
              <a:gd name="connsiteY23" fmla="*/ 903768 h 1010093"/>
              <a:gd name="connsiteX24" fmla="*/ 1977655 w 3253562"/>
              <a:gd name="connsiteY24" fmla="*/ 925033 h 1010093"/>
              <a:gd name="connsiteX25" fmla="*/ 2041451 w 3253562"/>
              <a:gd name="connsiteY25" fmla="*/ 914400 h 1010093"/>
              <a:gd name="connsiteX26" fmla="*/ 2062716 w 3253562"/>
              <a:gd name="connsiteY26" fmla="*/ 882503 h 1010093"/>
              <a:gd name="connsiteX27" fmla="*/ 2083981 w 3253562"/>
              <a:gd name="connsiteY27" fmla="*/ 861237 h 1010093"/>
              <a:gd name="connsiteX28" fmla="*/ 2158409 w 3253562"/>
              <a:gd name="connsiteY28" fmla="*/ 765544 h 1010093"/>
              <a:gd name="connsiteX29" fmla="*/ 2169041 w 3253562"/>
              <a:gd name="connsiteY29" fmla="*/ 733647 h 1010093"/>
              <a:gd name="connsiteX30" fmla="*/ 2190307 w 3253562"/>
              <a:gd name="connsiteY30" fmla="*/ 712382 h 1010093"/>
              <a:gd name="connsiteX31" fmla="*/ 2211572 w 3253562"/>
              <a:gd name="connsiteY31" fmla="*/ 648586 h 1010093"/>
              <a:gd name="connsiteX32" fmla="*/ 2222204 w 3253562"/>
              <a:gd name="connsiteY32" fmla="*/ 616689 h 1010093"/>
              <a:gd name="connsiteX33" fmla="*/ 2243469 w 3253562"/>
              <a:gd name="connsiteY33" fmla="*/ 584791 h 1010093"/>
              <a:gd name="connsiteX34" fmla="*/ 2254102 w 3253562"/>
              <a:gd name="connsiteY34" fmla="*/ 542261 h 1010093"/>
              <a:gd name="connsiteX35" fmla="*/ 2275367 w 3253562"/>
              <a:gd name="connsiteY35" fmla="*/ 478465 h 1010093"/>
              <a:gd name="connsiteX36" fmla="*/ 2317897 w 3253562"/>
              <a:gd name="connsiteY36" fmla="*/ 350875 h 1010093"/>
              <a:gd name="connsiteX37" fmla="*/ 2339162 w 3253562"/>
              <a:gd name="connsiteY37" fmla="*/ 287079 h 1010093"/>
              <a:gd name="connsiteX38" fmla="*/ 2349795 w 3253562"/>
              <a:gd name="connsiteY38" fmla="*/ 244549 h 1010093"/>
              <a:gd name="connsiteX39" fmla="*/ 2381693 w 3253562"/>
              <a:gd name="connsiteY39" fmla="*/ 106326 h 1010093"/>
              <a:gd name="connsiteX40" fmla="*/ 2424223 w 3253562"/>
              <a:gd name="connsiteY40" fmla="*/ 10633 h 1010093"/>
              <a:gd name="connsiteX41" fmla="*/ 2456121 w 3253562"/>
              <a:gd name="connsiteY41" fmla="*/ 0 h 1010093"/>
              <a:gd name="connsiteX42" fmla="*/ 2551814 w 3253562"/>
              <a:gd name="connsiteY42" fmla="*/ 10633 h 1010093"/>
              <a:gd name="connsiteX43" fmla="*/ 2583711 w 3253562"/>
              <a:gd name="connsiteY43" fmla="*/ 21265 h 1010093"/>
              <a:gd name="connsiteX44" fmla="*/ 2604976 w 3253562"/>
              <a:gd name="connsiteY44" fmla="*/ 53163 h 1010093"/>
              <a:gd name="connsiteX45" fmla="*/ 2636874 w 3253562"/>
              <a:gd name="connsiteY45" fmla="*/ 85061 h 1010093"/>
              <a:gd name="connsiteX46" fmla="*/ 2658139 w 3253562"/>
              <a:gd name="connsiteY46" fmla="*/ 148856 h 1010093"/>
              <a:gd name="connsiteX47" fmla="*/ 2679404 w 3253562"/>
              <a:gd name="connsiteY47" fmla="*/ 180754 h 1010093"/>
              <a:gd name="connsiteX48" fmla="*/ 2700669 w 3253562"/>
              <a:gd name="connsiteY48" fmla="*/ 244549 h 1010093"/>
              <a:gd name="connsiteX49" fmla="*/ 2711302 w 3253562"/>
              <a:gd name="connsiteY49" fmla="*/ 276447 h 1010093"/>
              <a:gd name="connsiteX50" fmla="*/ 2743200 w 3253562"/>
              <a:gd name="connsiteY50" fmla="*/ 340242 h 1010093"/>
              <a:gd name="connsiteX51" fmla="*/ 2764465 w 3253562"/>
              <a:gd name="connsiteY51" fmla="*/ 457200 h 1010093"/>
              <a:gd name="connsiteX52" fmla="*/ 2785730 w 3253562"/>
              <a:gd name="connsiteY52" fmla="*/ 520996 h 1010093"/>
              <a:gd name="connsiteX53" fmla="*/ 2817627 w 3253562"/>
              <a:gd name="connsiteY53" fmla="*/ 616689 h 1010093"/>
              <a:gd name="connsiteX54" fmla="*/ 2828260 w 3253562"/>
              <a:gd name="connsiteY54" fmla="*/ 659219 h 1010093"/>
              <a:gd name="connsiteX55" fmla="*/ 2838893 w 3253562"/>
              <a:gd name="connsiteY55" fmla="*/ 765544 h 1010093"/>
              <a:gd name="connsiteX56" fmla="*/ 2849525 w 3253562"/>
              <a:gd name="connsiteY56" fmla="*/ 797442 h 1010093"/>
              <a:gd name="connsiteX57" fmla="*/ 2881423 w 3253562"/>
              <a:gd name="connsiteY57" fmla="*/ 903768 h 1010093"/>
              <a:gd name="connsiteX58" fmla="*/ 2892055 w 3253562"/>
              <a:gd name="connsiteY58" fmla="*/ 935665 h 1010093"/>
              <a:gd name="connsiteX59" fmla="*/ 2923953 w 3253562"/>
              <a:gd name="connsiteY59" fmla="*/ 999461 h 1010093"/>
              <a:gd name="connsiteX60" fmla="*/ 2955851 w 3253562"/>
              <a:gd name="connsiteY60" fmla="*/ 1010093 h 1010093"/>
              <a:gd name="connsiteX61" fmla="*/ 3030279 w 3253562"/>
              <a:gd name="connsiteY61" fmla="*/ 988828 h 1010093"/>
              <a:gd name="connsiteX62" fmla="*/ 3051544 w 3253562"/>
              <a:gd name="connsiteY62" fmla="*/ 956930 h 1010093"/>
              <a:gd name="connsiteX63" fmla="*/ 3094074 w 3253562"/>
              <a:gd name="connsiteY63" fmla="*/ 893135 h 1010093"/>
              <a:gd name="connsiteX64" fmla="*/ 3136604 w 3253562"/>
              <a:gd name="connsiteY64" fmla="*/ 829340 h 1010093"/>
              <a:gd name="connsiteX65" fmla="*/ 3179134 w 3253562"/>
              <a:gd name="connsiteY65" fmla="*/ 765544 h 1010093"/>
              <a:gd name="connsiteX66" fmla="*/ 3189767 w 3253562"/>
              <a:gd name="connsiteY66" fmla="*/ 733647 h 1010093"/>
              <a:gd name="connsiteX67" fmla="*/ 3211032 w 3253562"/>
              <a:gd name="connsiteY67" fmla="*/ 701749 h 1010093"/>
              <a:gd name="connsiteX68" fmla="*/ 3221665 w 3253562"/>
              <a:gd name="connsiteY68" fmla="*/ 669851 h 1010093"/>
              <a:gd name="connsiteX69" fmla="*/ 3242930 w 3253562"/>
              <a:gd name="connsiteY69" fmla="*/ 637954 h 1010093"/>
              <a:gd name="connsiteX70" fmla="*/ 3253562 w 3253562"/>
              <a:gd name="connsiteY70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127051 w 3253562"/>
              <a:gd name="connsiteY3" fmla="*/ 457200 h 1010093"/>
              <a:gd name="connsiteX4" fmla="*/ 1180214 w 3253562"/>
              <a:gd name="connsiteY4" fmla="*/ 414670 h 1010093"/>
              <a:gd name="connsiteX5" fmla="*/ 1275907 w 3253562"/>
              <a:gd name="connsiteY5" fmla="*/ 350875 h 1010093"/>
              <a:gd name="connsiteX6" fmla="*/ 1318437 w 3253562"/>
              <a:gd name="connsiteY6" fmla="*/ 297712 h 1010093"/>
              <a:gd name="connsiteX7" fmla="*/ 1382232 w 3253562"/>
              <a:gd name="connsiteY7" fmla="*/ 265814 h 1010093"/>
              <a:gd name="connsiteX8" fmla="*/ 1499190 w 3253562"/>
              <a:gd name="connsiteY8" fmla="*/ 287079 h 1010093"/>
              <a:gd name="connsiteX9" fmla="*/ 1594883 w 3253562"/>
              <a:gd name="connsiteY9" fmla="*/ 340242 h 1010093"/>
              <a:gd name="connsiteX10" fmla="*/ 1616148 w 3253562"/>
              <a:gd name="connsiteY10" fmla="*/ 372140 h 1010093"/>
              <a:gd name="connsiteX11" fmla="*/ 1626781 w 3253562"/>
              <a:gd name="connsiteY11" fmla="*/ 404037 h 1010093"/>
              <a:gd name="connsiteX12" fmla="*/ 1648046 w 3253562"/>
              <a:gd name="connsiteY12" fmla="*/ 425303 h 1010093"/>
              <a:gd name="connsiteX13" fmla="*/ 1679944 w 3253562"/>
              <a:gd name="connsiteY13" fmla="*/ 489098 h 1010093"/>
              <a:gd name="connsiteX14" fmla="*/ 1711841 w 3253562"/>
              <a:gd name="connsiteY14" fmla="*/ 584791 h 1010093"/>
              <a:gd name="connsiteX15" fmla="*/ 1722474 w 3253562"/>
              <a:gd name="connsiteY15" fmla="*/ 616689 h 1010093"/>
              <a:gd name="connsiteX16" fmla="*/ 1743739 w 3253562"/>
              <a:gd name="connsiteY16" fmla="*/ 648586 h 1010093"/>
              <a:gd name="connsiteX17" fmla="*/ 1765004 w 3253562"/>
              <a:gd name="connsiteY17" fmla="*/ 712382 h 1010093"/>
              <a:gd name="connsiteX18" fmla="*/ 1775637 w 3253562"/>
              <a:gd name="connsiteY18" fmla="*/ 744279 h 1010093"/>
              <a:gd name="connsiteX19" fmla="*/ 1807534 w 3253562"/>
              <a:gd name="connsiteY19" fmla="*/ 808075 h 1010093"/>
              <a:gd name="connsiteX20" fmla="*/ 1860697 w 3253562"/>
              <a:gd name="connsiteY20" fmla="*/ 861237 h 1010093"/>
              <a:gd name="connsiteX21" fmla="*/ 1892595 w 3253562"/>
              <a:gd name="connsiteY21" fmla="*/ 871870 h 1010093"/>
              <a:gd name="connsiteX22" fmla="*/ 1913860 w 3253562"/>
              <a:gd name="connsiteY22" fmla="*/ 903768 h 1010093"/>
              <a:gd name="connsiteX23" fmla="*/ 1977655 w 3253562"/>
              <a:gd name="connsiteY23" fmla="*/ 925033 h 1010093"/>
              <a:gd name="connsiteX24" fmla="*/ 2041451 w 3253562"/>
              <a:gd name="connsiteY24" fmla="*/ 914400 h 1010093"/>
              <a:gd name="connsiteX25" fmla="*/ 2062716 w 3253562"/>
              <a:gd name="connsiteY25" fmla="*/ 882503 h 1010093"/>
              <a:gd name="connsiteX26" fmla="*/ 2083981 w 3253562"/>
              <a:gd name="connsiteY26" fmla="*/ 861237 h 1010093"/>
              <a:gd name="connsiteX27" fmla="*/ 2158409 w 3253562"/>
              <a:gd name="connsiteY27" fmla="*/ 765544 h 1010093"/>
              <a:gd name="connsiteX28" fmla="*/ 2169041 w 3253562"/>
              <a:gd name="connsiteY28" fmla="*/ 733647 h 1010093"/>
              <a:gd name="connsiteX29" fmla="*/ 2190307 w 3253562"/>
              <a:gd name="connsiteY29" fmla="*/ 712382 h 1010093"/>
              <a:gd name="connsiteX30" fmla="*/ 2211572 w 3253562"/>
              <a:gd name="connsiteY30" fmla="*/ 648586 h 1010093"/>
              <a:gd name="connsiteX31" fmla="*/ 2222204 w 3253562"/>
              <a:gd name="connsiteY31" fmla="*/ 616689 h 1010093"/>
              <a:gd name="connsiteX32" fmla="*/ 2243469 w 3253562"/>
              <a:gd name="connsiteY32" fmla="*/ 584791 h 1010093"/>
              <a:gd name="connsiteX33" fmla="*/ 2254102 w 3253562"/>
              <a:gd name="connsiteY33" fmla="*/ 542261 h 1010093"/>
              <a:gd name="connsiteX34" fmla="*/ 2275367 w 3253562"/>
              <a:gd name="connsiteY34" fmla="*/ 478465 h 1010093"/>
              <a:gd name="connsiteX35" fmla="*/ 2317897 w 3253562"/>
              <a:gd name="connsiteY35" fmla="*/ 350875 h 1010093"/>
              <a:gd name="connsiteX36" fmla="*/ 2339162 w 3253562"/>
              <a:gd name="connsiteY36" fmla="*/ 287079 h 1010093"/>
              <a:gd name="connsiteX37" fmla="*/ 2349795 w 3253562"/>
              <a:gd name="connsiteY37" fmla="*/ 244549 h 1010093"/>
              <a:gd name="connsiteX38" fmla="*/ 2381693 w 3253562"/>
              <a:gd name="connsiteY38" fmla="*/ 106326 h 1010093"/>
              <a:gd name="connsiteX39" fmla="*/ 2424223 w 3253562"/>
              <a:gd name="connsiteY39" fmla="*/ 10633 h 1010093"/>
              <a:gd name="connsiteX40" fmla="*/ 2456121 w 3253562"/>
              <a:gd name="connsiteY40" fmla="*/ 0 h 1010093"/>
              <a:gd name="connsiteX41" fmla="*/ 2551814 w 3253562"/>
              <a:gd name="connsiteY41" fmla="*/ 10633 h 1010093"/>
              <a:gd name="connsiteX42" fmla="*/ 2583711 w 3253562"/>
              <a:gd name="connsiteY42" fmla="*/ 21265 h 1010093"/>
              <a:gd name="connsiteX43" fmla="*/ 2604976 w 3253562"/>
              <a:gd name="connsiteY43" fmla="*/ 53163 h 1010093"/>
              <a:gd name="connsiteX44" fmla="*/ 2636874 w 3253562"/>
              <a:gd name="connsiteY44" fmla="*/ 85061 h 1010093"/>
              <a:gd name="connsiteX45" fmla="*/ 2658139 w 3253562"/>
              <a:gd name="connsiteY45" fmla="*/ 148856 h 1010093"/>
              <a:gd name="connsiteX46" fmla="*/ 2679404 w 3253562"/>
              <a:gd name="connsiteY46" fmla="*/ 180754 h 1010093"/>
              <a:gd name="connsiteX47" fmla="*/ 2700669 w 3253562"/>
              <a:gd name="connsiteY47" fmla="*/ 244549 h 1010093"/>
              <a:gd name="connsiteX48" fmla="*/ 2711302 w 3253562"/>
              <a:gd name="connsiteY48" fmla="*/ 276447 h 1010093"/>
              <a:gd name="connsiteX49" fmla="*/ 2743200 w 3253562"/>
              <a:gd name="connsiteY49" fmla="*/ 340242 h 1010093"/>
              <a:gd name="connsiteX50" fmla="*/ 2764465 w 3253562"/>
              <a:gd name="connsiteY50" fmla="*/ 457200 h 1010093"/>
              <a:gd name="connsiteX51" fmla="*/ 2785730 w 3253562"/>
              <a:gd name="connsiteY51" fmla="*/ 520996 h 1010093"/>
              <a:gd name="connsiteX52" fmla="*/ 2817627 w 3253562"/>
              <a:gd name="connsiteY52" fmla="*/ 616689 h 1010093"/>
              <a:gd name="connsiteX53" fmla="*/ 2828260 w 3253562"/>
              <a:gd name="connsiteY53" fmla="*/ 659219 h 1010093"/>
              <a:gd name="connsiteX54" fmla="*/ 2838893 w 3253562"/>
              <a:gd name="connsiteY54" fmla="*/ 765544 h 1010093"/>
              <a:gd name="connsiteX55" fmla="*/ 2849525 w 3253562"/>
              <a:gd name="connsiteY55" fmla="*/ 797442 h 1010093"/>
              <a:gd name="connsiteX56" fmla="*/ 2881423 w 3253562"/>
              <a:gd name="connsiteY56" fmla="*/ 903768 h 1010093"/>
              <a:gd name="connsiteX57" fmla="*/ 2892055 w 3253562"/>
              <a:gd name="connsiteY57" fmla="*/ 935665 h 1010093"/>
              <a:gd name="connsiteX58" fmla="*/ 2923953 w 3253562"/>
              <a:gd name="connsiteY58" fmla="*/ 999461 h 1010093"/>
              <a:gd name="connsiteX59" fmla="*/ 2955851 w 3253562"/>
              <a:gd name="connsiteY59" fmla="*/ 1010093 h 1010093"/>
              <a:gd name="connsiteX60" fmla="*/ 3030279 w 3253562"/>
              <a:gd name="connsiteY60" fmla="*/ 988828 h 1010093"/>
              <a:gd name="connsiteX61" fmla="*/ 3051544 w 3253562"/>
              <a:gd name="connsiteY61" fmla="*/ 956930 h 1010093"/>
              <a:gd name="connsiteX62" fmla="*/ 3094074 w 3253562"/>
              <a:gd name="connsiteY62" fmla="*/ 893135 h 1010093"/>
              <a:gd name="connsiteX63" fmla="*/ 3136604 w 3253562"/>
              <a:gd name="connsiteY63" fmla="*/ 829340 h 1010093"/>
              <a:gd name="connsiteX64" fmla="*/ 3179134 w 3253562"/>
              <a:gd name="connsiteY64" fmla="*/ 765544 h 1010093"/>
              <a:gd name="connsiteX65" fmla="*/ 3189767 w 3253562"/>
              <a:gd name="connsiteY65" fmla="*/ 733647 h 1010093"/>
              <a:gd name="connsiteX66" fmla="*/ 3211032 w 3253562"/>
              <a:gd name="connsiteY66" fmla="*/ 701749 h 1010093"/>
              <a:gd name="connsiteX67" fmla="*/ 3221665 w 3253562"/>
              <a:gd name="connsiteY67" fmla="*/ 669851 h 1010093"/>
              <a:gd name="connsiteX68" fmla="*/ 3242930 w 3253562"/>
              <a:gd name="connsiteY68" fmla="*/ 637954 h 1010093"/>
              <a:gd name="connsiteX69" fmla="*/ 3253562 w 3253562"/>
              <a:gd name="connsiteY69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127051 w 3253562"/>
              <a:gd name="connsiteY3" fmla="*/ 457200 h 1010093"/>
              <a:gd name="connsiteX4" fmla="*/ 1275907 w 3253562"/>
              <a:gd name="connsiteY4" fmla="*/ 350875 h 1010093"/>
              <a:gd name="connsiteX5" fmla="*/ 1318437 w 3253562"/>
              <a:gd name="connsiteY5" fmla="*/ 297712 h 1010093"/>
              <a:gd name="connsiteX6" fmla="*/ 1382232 w 3253562"/>
              <a:gd name="connsiteY6" fmla="*/ 265814 h 1010093"/>
              <a:gd name="connsiteX7" fmla="*/ 1499190 w 3253562"/>
              <a:gd name="connsiteY7" fmla="*/ 287079 h 1010093"/>
              <a:gd name="connsiteX8" fmla="*/ 1594883 w 3253562"/>
              <a:gd name="connsiteY8" fmla="*/ 340242 h 1010093"/>
              <a:gd name="connsiteX9" fmla="*/ 1616148 w 3253562"/>
              <a:gd name="connsiteY9" fmla="*/ 372140 h 1010093"/>
              <a:gd name="connsiteX10" fmla="*/ 1626781 w 3253562"/>
              <a:gd name="connsiteY10" fmla="*/ 404037 h 1010093"/>
              <a:gd name="connsiteX11" fmla="*/ 1648046 w 3253562"/>
              <a:gd name="connsiteY11" fmla="*/ 425303 h 1010093"/>
              <a:gd name="connsiteX12" fmla="*/ 1679944 w 3253562"/>
              <a:gd name="connsiteY12" fmla="*/ 489098 h 1010093"/>
              <a:gd name="connsiteX13" fmla="*/ 1711841 w 3253562"/>
              <a:gd name="connsiteY13" fmla="*/ 584791 h 1010093"/>
              <a:gd name="connsiteX14" fmla="*/ 1722474 w 3253562"/>
              <a:gd name="connsiteY14" fmla="*/ 616689 h 1010093"/>
              <a:gd name="connsiteX15" fmla="*/ 1743739 w 3253562"/>
              <a:gd name="connsiteY15" fmla="*/ 648586 h 1010093"/>
              <a:gd name="connsiteX16" fmla="*/ 1765004 w 3253562"/>
              <a:gd name="connsiteY16" fmla="*/ 712382 h 1010093"/>
              <a:gd name="connsiteX17" fmla="*/ 1775637 w 3253562"/>
              <a:gd name="connsiteY17" fmla="*/ 744279 h 1010093"/>
              <a:gd name="connsiteX18" fmla="*/ 1807534 w 3253562"/>
              <a:gd name="connsiteY18" fmla="*/ 808075 h 1010093"/>
              <a:gd name="connsiteX19" fmla="*/ 1860697 w 3253562"/>
              <a:gd name="connsiteY19" fmla="*/ 861237 h 1010093"/>
              <a:gd name="connsiteX20" fmla="*/ 1892595 w 3253562"/>
              <a:gd name="connsiteY20" fmla="*/ 871870 h 1010093"/>
              <a:gd name="connsiteX21" fmla="*/ 1913860 w 3253562"/>
              <a:gd name="connsiteY21" fmla="*/ 903768 h 1010093"/>
              <a:gd name="connsiteX22" fmla="*/ 1977655 w 3253562"/>
              <a:gd name="connsiteY22" fmla="*/ 925033 h 1010093"/>
              <a:gd name="connsiteX23" fmla="*/ 2041451 w 3253562"/>
              <a:gd name="connsiteY23" fmla="*/ 914400 h 1010093"/>
              <a:gd name="connsiteX24" fmla="*/ 2062716 w 3253562"/>
              <a:gd name="connsiteY24" fmla="*/ 882503 h 1010093"/>
              <a:gd name="connsiteX25" fmla="*/ 2083981 w 3253562"/>
              <a:gd name="connsiteY25" fmla="*/ 861237 h 1010093"/>
              <a:gd name="connsiteX26" fmla="*/ 2158409 w 3253562"/>
              <a:gd name="connsiteY26" fmla="*/ 765544 h 1010093"/>
              <a:gd name="connsiteX27" fmla="*/ 2169041 w 3253562"/>
              <a:gd name="connsiteY27" fmla="*/ 733647 h 1010093"/>
              <a:gd name="connsiteX28" fmla="*/ 2190307 w 3253562"/>
              <a:gd name="connsiteY28" fmla="*/ 712382 h 1010093"/>
              <a:gd name="connsiteX29" fmla="*/ 2211572 w 3253562"/>
              <a:gd name="connsiteY29" fmla="*/ 648586 h 1010093"/>
              <a:gd name="connsiteX30" fmla="*/ 2222204 w 3253562"/>
              <a:gd name="connsiteY30" fmla="*/ 616689 h 1010093"/>
              <a:gd name="connsiteX31" fmla="*/ 2243469 w 3253562"/>
              <a:gd name="connsiteY31" fmla="*/ 584791 h 1010093"/>
              <a:gd name="connsiteX32" fmla="*/ 2254102 w 3253562"/>
              <a:gd name="connsiteY32" fmla="*/ 542261 h 1010093"/>
              <a:gd name="connsiteX33" fmla="*/ 2275367 w 3253562"/>
              <a:gd name="connsiteY33" fmla="*/ 478465 h 1010093"/>
              <a:gd name="connsiteX34" fmla="*/ 2317897 w 3253562"/>
              <a:gd name="connsiteY34" fmla="*/ 350875 h 1010093"/>
              <a:gd name="connsiteX35" fmla="*/ 2339162 w 3253562"/>
              <a:gd name="connsiteY35" fmla="*/ 287079 h 1010093"/>
              <a:gd name="connsiteX36" fmla="*/ 2349795 w 3253562"/>
              <a:gd name="connsiteY36" fmla="*/ 244549 h 1010093"/>
              <a:gd name="connsiteX37" fmla="*/ 2381693 w 3253562"/>
              <a:gd name="connsiteY37" fmla="*/ 106326 h 1010093"/>
              <a:gd name="connsiteX38" fmla="*/ 2424223 w 3253562"/>
              <a:gd name="connsiteY38" fmla="*/ 10633 h 1010093"/>
              <a:gd name="connsiteX39" fmla="*/ 2456121 w 3253562"/>
              <a:gd name="connsiteY39" fmla="*/ 0 h 1010093"/>
              <a:gd name="connsiteX40" fmla="*/ 2551814 w 3253562"/>
              <a:gd name="connsiteY40" fmla="*/ 10633 h 1010093"/>
              <a:gd name="connsiteX41" fmla="*/ 2583711 w 3253562"/>
              <a:gd name="connsiteY41" fmla="*/ 21265 h 1010093"/>
              <a:gd name="connsiteX42" fmla="*/ 2604976 w 3253562"/>
              <a:gd name="connsiteY42" fmla="*/ 53163 h 1010093"/>
              <a:gd name="connsiteX43" fmla="*/ 2636874 w 3253562"/>
              <a:gd name="connsiteY43" fmla="*/ 85061 h 1010093"/>
              <a:gd name="connsiteX44" fmla="*/ 2658139 w 3253562"/>
              <a:gd name="connsiteY44" fmla="*/ 148856 h 1010093"/>
              <a:gd name="connsiteX45" fmla="*/ 2679404 w 3253562"/>
              <a:gd name="connsiteY45" fmla="*/ 180754 h 1010093"/>
              <a:gd name="connsiteX46" fmla="*/ 2700669 w 3253562"/>
              <a:gd name="connsiteY46" fmla="*/ 244549 h 1010093"/>
              <a:gd name="connsiteX47" fmla="*/ 2711302 w 3253562"/>
              <a:gd name="connsiteY47" fmla="*/ 276447 h 1010093"/>
              <a:gd name="connsiteX48" fmla="*/ 2743200 w 3253562"/>
              <a:gd name="connsiteY48" fmla="*/ 340242 h 1010093"/>
              <a:gd name="connsiteX49" fmla="*/ 2764465 w 3253562"/>
              <a:gd name="connsiteY49" fmla="*/ 457200 h 1010093"/>
              <a:gd name="connsiteX50" fmla="*/ 2785730 w 3253562"/>
              <a:gd name="connsiteY50" fmla="*/ 520996 h 1010093"/>
              <a:gd name="connsiteX51" fmla="*/ 2817627 w 3253562"/>
              <a:gd name="connsiteY51" fmla="*/ 616689 h 1010093"/>
              <a:gd name="connsiteX52" fmla="*/ 2828260 w 3253562"/>
              <a:gd name="connsiteY52" fmla="*/ 659219 h 1010093"/>
              <a:gd name="connsiteX53" fmla="*/ 2838893 w 3253562"/>
              <a:gd name="connsiteY53" fmla="*/ 765544 h 1010093"/>
              <a:gd name="connsiteX54" fmla="*/ 2849525 w 3253562"/>
              <a:gd name="connsiteY54" fmla="*/ 797442 h 1010093"/>
              <a:gd name="connsiteX55" fmla="*/ 2881423 w 3253562"/>
              <a:gd name="connsiteY55" fmla="*/ 903768 h 1010093"/>
              <a:gd name="connsiteX56" fmla="*/ 2892055 w 3253562"/>
              <a:gd name="connsiteY56" fmla="*/ 935665 h 1010093"/>
              <a:gd name="connsiteX57" fmla="*/ 2923953 w 3253562"/>
              <a:gd name="connsiteY57" fmla="*/ 999461 h 1010093"/>
              <a:gd name="connsiteX58" fmla="*/ 2955851 w 3253562"/>
              <a:gd name="connsiteY58" fmla="*/ 1010093 h 1010093"/>
              <a:gd name="connsiteX59" fmla="*/ 3030279 w 3253562"/>
              <a:gd name="connsiteY59" fmla="*/ 988828 h 1010093"/>
              <a:gd name="connsiteX60" fmla="*/ 3051544 w 3253562"/>
              <a:gd name="connsiteY60" fmla="*/ 956930 h 1010093"/>
              <a:gd name="connsiteX61" fmla="*/ 3094074 w 3253562"/>
              <a:gd name="connsiteY61" fmla="*/ 893135 h 1010093"/>
              <a:gd name="connsiteX62" fmla="*/ 3136604 w 3253562"/>
              <a:gd name="connsiteY62" fmla="*/ 829340 h 1010093"/>
              <a:gd name="connsiteX63" fmla="*/ 3179134 w 3253562"/>
              <a:gd name="connsiteY63" fmla="*/ 765544 h 1010093"/>
              <a:gd name="connsiteX64" fmla="*/ 3189767 w 3253562"/>
              <a:gd name="connsiteY64" fmla="*/ 733647 h 1010093"/>
              <a:gd name="connsiteX65" fmla="*/ 3211032 w 3253562"/>
              <a:gd name="connsiteY65" fmla="*/ 701749 h 1010093"/>
              <a:gd name="connsiteX66" fmla="*/ 3221665 w 3253562"/>
              <a:gd name="connsiteY66" fmla="*/ 669851 h 1010093"/>
              <a:gd name="connsiteX67" fmla="*/ 3242930 w 3253562"/>
              <a:gd name="connsiteY67" fmla="*/ 637954 h 1010093"/>
              <a:gd name="connsiteX68" fmla="*/ 3253562 w 3253562"/>
              <a:gd name="connsiteY68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275907 w 3253562"/>
              <a:gd name="connsiteY3" fmla="*/ 350875 h 1010093"/>
              <a:gd name="connsiteX4" fmla="*/ 1318437 w 3253562"/>
              <a:gd name="connsiteY4" fmla="*/ 297712 h 1010093"/>
              <a:gd name="connsiteX5" fmla="*/ 1382232 w 3253562"/>
              <a:gd name="connsiteY5" fmla="*/ 265814 h 1010093"/>
              <a:gd name="connsiteX6" fmla="*/ 1499190 w 3253562"/>
              <a:gd name="connsiteY6" fmla="*/ 287079 h 1010093"/>
              <a:gd name="connsiteX7" fmla="*/ 1594883 w 3253562"/>
              <a:gd name="connsiteY7" fmla="*/ 340242 h 1010093"/>
              <a:gd name="connsiteX8" fmla="*/ 1616148 w 3253562"/>
              <a:gd name="connsiteY8" fmla="*/ 372140 h 1010093"/>
              <a:gd name="connsiteX9" fmla="*/ 1626781 w 3253562"/>
              <a:gd name="connsiteY9" fmla="*/ 404037 h 1010093"/>
              <a:gd name="connsiteX10" fmla="*/ 1648046 w 3253562"/>
              <a:gd name="connsiteY10" fmla="*/ 425303 h 1010093"/>
              <a:gd name="connsiteX11" fmla="*/ 1679944 w 3253562"/>
              <a:gd name="connsiteY11" fmla="*/ 489098 h 1010093"/>
              <a:gd name="connsiteX12" fmla="*/ 1711841 w 3253562"/>
              <a:gd name="connsiteY12" fmla="*/ 584791 h 1010093"/>
              <a:gd name="connsiteX13" fmla="*/ 1722474 w 3253562"/>
              <a:gd name="connsiteY13" fmla="*/ 616689 h 1010093"/>
              <a:gd name="connsiteX14" fmla="*/ 1743739 w 3253562"/>
              <a:gd name="connsiteY14" fmla="*/ 648586 h 1010093"/>
              <a:gd name="connsiteX15" fmla="*/ 1765004 w 3253562"/>
              <a:gd name="connsiteY15" fmla="*/ 712382 h 1010093"/>
              <a:gd name="connsiteX16" fmla="*/ 1775637 w 3253562"/>
              <a:gd name="connsiteY16" fmla="*/ 744279 h 1010093"/>
              <a:gd name="connsiteX17" fmla="*/ 1807534 w 3253562"/>
              <a:gd name="connsiteY17" fmla="*/ 808075 h 1010093"/>
              <a:gd name="connsiteX18" fmla="*/ 1860697 w 3253562"/>
              <a:gd name="connsiteY18" fmla="*/ 861237 h 1010093"/>
              <a:gd name="connsiteX19" fmla="*/ 1892595 w 3253562"/>
              <a:gd name="connsiteY19" fmla="*/ 871870 h 1010093"/>
              <a:gd name="connsiteX20" fmla="*/ 1913860 w 3253562"/>
              <a:gd name="connsiteY20" fmla="*/ 903768 h 1010093"/>
              <a:gd name="connsiteX21" fmla="*/ 1977655 w 3253562"/>
              <a:gd name="connsiteY21" fmla="*/ 925033 h 1010093"/>
              <a:gd name="connsiteX22" fmla="*/ 2041451 w 3253562"/>
              <a:gd name="connsiteY22" fmla="*/ 914400 h 1010093"/>
              <a:gd name="connsiteX23" fmla="*/ 2062716 w 3253562"/>
              <a:gd name="connsiteY23" fmla="*/ 882503 h 1010093"/>
              <a:gd name="connsiteX24" fmla="*/ 2083981 w 3253562"/>
              <a:gd name="connsiteY24" fmla="*/ 861237 h 1010093"/>
              <a:gd name="connsiteX25" fmla="*/ 2158409 w 3253562"/>
              <a:gd name="connsiteY25" fmla="*/ 765544 h 1010093"/>
              <a:gd name="connsiteX26" fmla="*/ 2169041 w 3253562"/>
              <a:gd name="connsiteY26" fmla="*/ 733647 h 1010093"/>
              <a:gd name="connsiteX27" fmla="*/ 2190307 w 3253562"/>
              <a:gd name="connsiteY27" fmla="*/ 712382 h 1010093"/>
              <a:gd name="connsiteX28" fmla="*/ 2211572 w 3253562"/>
              <a:gd name="connsiteY28" fmla="*/ 648586 h 1010093"/>
              <a:gd name="connsiteX29" fmla="*/ 2222204 w 3253562"/>
              <a:gd name="connsiteY29" fmla="*/ 616689 h 1010093"/>
              <a:gd name="connsiteX30" fmla="*/ 2243469 w 3253562"/>
              <a:gd name="connsiteY30" fmla="*/ 584791 h 1010093"/>
              <a:gd name="connsiteX31" fmla="*/ 2254102 w 3253562"/>
              <a:gd name="connsiteY31" fmla="*/ 542261 h 1010093"/>
              <a:gd name="connsiteX32" fmla="*/ 2275367 w 3253562"/>
              <a:gd name="connsiteY32" fmla="*/ 478465 h 1010093"/>
              <a:gd name="connsiteX33" fmla="*/ 2317897 w 3253562"/>
              <a:gd name="connsiteY33" fmla="*/ 350875 h 1010093"/>
              <a:gd name="connsiteX34" fmla="*/ 2339162 w 3253562"/>
              <a:gd name="connsiteY34" fmla="*/ 287079 h 1010093"/>
              <a:gd name="connsiteX35" fmla="*/ 2349795 w 3253562"/>
              <a:gd name="connsiteY35" fmla="*/ 244549 h 1010093"/>
              <a:gd name="connsiteX36" fmla="*/ 2381693 w 3253562"/>
              <a:gd name="connsiteY36" fmla="*/ 106326 h 1010093"/>
              <a:gd name="connsiteX37" fmla="*/ 2424223 w 3253562"/>
              <a:gd name="connsiteY37" fmla="*/ 10633 h 1010093"/>
              <a:gd name="connsiteX38" fmla="*/ 2456121 w 3253562"/>
              <a:gd name="connsiteY38" fmla="*/ 0 h 1010093"/>
              <a:gd name="connsiteX39" fmla="*/ 2551814 w 3253562"/>
              <a:gd name="connsiteY39" fmla="*/ 10633 h 1010093"/>
              <a:gd name="connsiteX40" fmla="*/ 2583711 w 3253562"/>
              <a:gd name="connsiteY40" fmla="*/ 21265 h 1010093"/>
              <a:gd name="connsiteX41" fmla="*/ 2604976 w 3253562"/>
              <a:gd name="connsiteY41" fmla="*/ 53163 h 1010093"/>
              <a:gd name="connsiteX42" fmla="*/ 2636874 w 3253562"/>
              <a:gd name="connsiteY42" fmla="*/ 85061 h 1010093"/>
              <a:gd name="connsiteX43" fmla="*/ 2658139 w 3253562"/>
              <a:gd name="connsiteY43" fmla="*/ 148856 h 1010093"/>
              <a:gd name="connsiteX44" fmla="*/ 2679404 w 3253562"/>
              <a:gd name="connsiteY44" fmla="*/ 180754 h 1010093"/>
              <a:gd name="connsiteX45" fmla="*/ 2700669 w 3253562"/>
              <a:gd name="connsiteY45" fmla="*/ 244549 h 1010093"/>
              <a:gd name="connsiteX46" fmla="*/ 2711302 w 3253562"/>
              <a:gd name="connsiteY46" fmla="*/ 276447 h 1010093"/>
              <a:gd name="connsiteX47" fmla="*/ 2743200 w 3253562"/>
              <a:gd name="connsiteY47" fmla="*/ 340242 h 1010093"/>
              <a:gd name="connsiteX48" fmla="*/ 2764465 w 3253562"/>
              <a:gd name="connsiteY48" fmla="*/ 457200 h 1010093"/>
              <a:gd name="connsiteX49" fmla="*/ 2785730 w 3253562"/>
              <a:gd name="connsiteY49" fmla="*/ 520996 h 1010093"/>
              <a:gd name="connsiteX50" fmla="*/ 2817627 w 3253562"/>
              <a:gd name="connsiteY50" fmla="*/ 616689 h 1010093"/>
              <a:gd name="connsiteX51" fmla="*/ 2828260 w 3253562"/>
              <a:gd name="connsiteY51" fmla="*/ 659219 h 1010093"/>
              <a:gd name="connsiteX52" fmla="*/ 2838893 w 3253562"/>
              <a:gd name="connsiteY52" fmla="*/ 765544 h 1010093"/>
              <a:gd name="connsiteX53" fmla="*/ 2849525 w 3253562"/>
              <a:gd name="connsiteY53" fmla="*/ 797442 h 1010093"/>
              <a:gd name="connsiteX54" fmla="*/ 2881423 w 3253562"/>
              <a:gd name="connsiteY54" fmla="*/ 903768 h 1010093"/>
              <a:gd name="connsiteX55" fmla="*/ 2892055 w 3253562"/>
              <a:gd name="connsiteY55" fmla="*/ 935665 h 1010093"/>
              <a:gd name="connsiteX56" fmla="*/ 2923953 w 3253562"/>
              <a:gd name="connsiteY56" fmla="*/ 999461 h 1010093"/>
              <a:gd name="connsiteX57" fmla="*/ 2955851 w 3253562"/>
              <a:gd name="connsiteY57" fmla="*/ 1010093 h 1010093"/>
              <a:gd name="connsiteX58" fmla="*/ 3030279 w 3253562"/>
              <a:gd name="connsiteY58" fmla="*/ 988828 h 1010093"/>
              <a:gd name="connsiteX59" fmla="*/ 3051544 w 3253562"/>
              <a:gd name="connsiteY59" fmla="*/ 956930 h 1010093"/>
              <a:gd name="connsiteX60" fmla="*/ 3094074 w 3253562"/>
              <a:gd name="connsiteY60" fmla="*/ 893135 h 1010093"/>
              <a:gd name="connsiteX61" fmla="*/ 3136604 w 3253562"/>
              <a:gd name="connsiteY61" fmla="*/ 829340 h 1010093"/>
              <a:gd name="connsiteX62" fmla="*/ 3179134 w 3253562"/>
              <a:gd name="connsiteY62" fmla="*/ 765544 h 1010093"/>
              <a:gd name="connsiteX63" fmla="*/ 3189767 w 3253562"/>
              <a:gd name="connsiteY63" fmla="*/ 733647 h 1010093"/>
              <a:gd name="connsiteX64" fmla="*/ 3211032 w 3253562"/>
              <a:gd name="connsiteY64" fmla="*/ 701749 h 1010093"/>
              <a:gd name="connsiteX65" fmla="*/ 3221665 w 3253562"/>
              <a:gd name="connsiteY65" fmla="*/ 669851 h 1010093"/>
              <a:gd name="connsiteX66" fmla="*/ 3242930 w 3253562"/>
              <a:gd name="connsiteY66" fmla="*/ 637954 h 1010093"/>
              <a:gd name="connsiteX67" fmla="*/ 3253562 w 3253562"/>
              <a:gd name="connsiteY67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594883 w 3253562"/>
              <a:gd name="connsiteY6" fmla="*/ 340242 h 1010093"/>
              <a:gd name="connsiteX7" fmla="*/ 1616148 w 3253562"/>
              <a:gd name="connsiteY7" fmla="*/ 372140 h 1010093"/>
              <a:gd name="connsiteX8" fmla="*/ 1626781 w 3253562"/>
              <a:gd name="connsiteY8" fmla="*/ 404037 h 1010093"/>
              <a:gd name="connsiteX9" fmla="*/ 1648046 w 3253562"/>
              <a:gd name="connsiteY9" fmla="*/ 425303 h 1010093"/>
              <a:gd name="connsiteX10" fmla="*/ 1679944 w 3253562"/>
              <a:gd name="connsiteY10" fmla="*/ 489098 h 1010093"/>
              <a:gd name="connsiteX11" fmla="*/ 1711841 w 3253562"/>
              <a:gd name="connsiteY11" fmla="*/ 584791 h 1010093"/>
              <a:gd name="connsiteX12" fmla="*/ 1722474 w 3253562"/>
              <a:gd name="connsiteY12" fmla="*/ 616689 h 1010093"/>
              <a:gd name="connsiteX13" fmla="*/ 1743739 w 3253562"/>
              <a:gd name="connsiteY13" fmla="*/ 648586 h 1010093"/>
              <a:gd name="connsiteX14" fmla="*/ 1765004 w 3253562"/>
              <a:gd name="connsiteY14" fmla="*/ 712382 h 1010093"/>
              <a:gd name="connsiteX15" fmla="*/ 1775637 w 3253562"/>
              <a:gd name="connsiteY15" fmla="*/ 744279 h 1010093"/>
              <a:gd name="connsiteX16" fmla="*/ 1807534 w 3253562"/>
              <a:gd name="connsiteY16" fmla="*/ 808075 h 1010093"/>
              <a:gd name="connsiteX17" fmla="*/ 1860697 w 3253562"/>
              <a:gd name="connsiteY17" fmla="*/ 861237 h 1010093"/>
              <a:gd name="connsiteX18" fmla="*/ 1892595 w 3253562"/>
              <a:gd name="connsiteY18" fmla="*/ 871870 h 1010093"/>
              <a:gd name="connsiteX19" fmla="*/ 1913860 w 3253562"/>
              <a:gd name="connsiteY19" fmla="*/ 903768 h 1010093"/>
              <a:gd name="connsiteX20" fmla="*/ 1977655 w 3253562"/>
              <a:gd name="connsiteY20" fmla="*/ 925033 h 1010093"/>
              <a:gd name="connsiteX21" fmla="*/ 2041451 w 3253562"/>
              <a:gd name="connsiteY21" fmla="*/ 914400 h 1010093"/>
              <a:gd name="connsiteX22" fmla="*/ 2062716 w 3253562"/>
              <a:gd name="connsiteY22" fmla="*/ 882503 h 1010093"/>
              <a:gd name="connsiteX23" fmla="*/ 2083981 w 3253562"/>
              <a:gd name="connsiteY23" fmla="*/ 861237 h 1010093"/>
              <a:gd name="connsiteX24" fmla="*/ 2158409 w 3253562"/>
              <a:gd name="connsiteY24" fmla="*/ 765544 h 1010093"/>
              <a:gd name="connsiteX25" fmla="*/ 2169041 w 3253562"/>
              <a:gd name="connsiteY25" fmla="*/ 733647 h 1010093"/>
              <a:gd name="connsiteX26" fmla="*/ 2190307 w 3253562"/>
              <a:gd name="connsiteY26" fmla="*/ 712382 h 1010093"/>
              <a:gd name="connsiteX27" fmla="*/ 2211572 w 3253562"/>
              <a:gd name="connsiteY27" fmla="*/ 648586 h 1010093"/>
              <a:gd name="connsiteX28" fmla="*/ 2222204 w 3253562"/>
              <a:gd name="connsiteY28" fmla="*/ 616689 h 1010093"/>
              <a:gd name="connsiteX29" fmla="*/ 2243469 w 3253562"/>
              <a:gd name="connsiteY29" fmla="*/ 584791 h 1010093"/>
              <a:gd name="connsiteX30" fmla="*/ 2254102 w 3253562"/>
              <a:gd name="connsiteY30" fmla="*/ 542261 h 1010093"/>
              <a:gd name="connsiteX31" fmla="*/ 2275367 w 3253562"/>
              <a:gd name="connsiteY31" fmla="*/ 478465 h 1010093"/>
              <a:gd name="connsiteX32" fmla="*/ 2317897 w 3253562"/>
              <a:gd name="connsiteY32" fmla="*/ 350875 h 1010093"/>
              <a:gd name="connsiteX33" fmla="*/ 2339162 w 3253562"/>
              <a:gd name="connsiteY33" fmla="*/ 287079 h 1010093"/>
              <a:gd name="connsiteX34" fmla="*/ 2349795 w 3253562"/>
              <a:gd name="connsiteY34" fmla="*/ 244549 h 1010093"/>
              <a:gd name="connsiteX35" fmla="*/ 2381693 w 3253562"/>
              <a:gd name="connsiteY35" fmla="*/ 106326 h 1010093"/>
              <a:gd name="connsiteX36" fmla="*/ 2424223 w 3253562"/>
              <a:gd name="connsiteY36" fmla="*/ 10633 h 1010093"/>
              <a:gd name="connsiteX37" fmla="*/ 2456121 w 3253562"/>
              <a:gd name="connsiteY37" fmla="*/ 0 h 1010093"/>
              <a:gd name="connsiteX38" fmla="*/ 2551814 w 3253562"/>
              <a:gd name="connsiteY38" fmla="*/ 10633 h 1010093"/>
              <a:gd name="connsiteX39" fmla="*/ 2583711 w 3253562"/>
              <a:gd name="connsiteY39" fmla="*/ 21265 h 1010093"/>
              <a:gd name="connsiteX40" fmla="*/ 2604976 w 3253562"/>
              <a:gd name="connsiteY40" fmla="*/ 53163 h 1010093"/>
              <a:gd name="connsiteX41" fmla="*/ 2636874 w 3253562"/>
              <a:gd name="connsiteY41" fmla="*/ 85061 h 1010093"/>
              <a:gd name="connsiteX42" fmla="*/ 2658139 w 3253562"/>
              <a:gd name="connsiteY42" fmla="*/ 148856 h 1010093"/>
              <a:gd name="connsiteX43" fmla="*/ 2679404 w 3253562"/>
              <a:gd name="connsiteY43" fmla="*/ 180754 h 1010093"/>
              <a:gd name="connsiteX44" fmla="*/ 2700669 w 3253562"/>
              <a:gd name="connsiteY44" fmla="*/ 244549 h 1010093"/>
              <a:gd name="connsiteX45" fmla="*/ 2711302 w 3253562"/>
              <a:gd name="connsiteY45" fmla="*/ 276447 h 1010093"/>
              <a:gd name="connsiteX46" fmla="*/ 2743200 w 3253562"/>
              <a:gd name="connsiteY46" fmla="*/ 340242 h 1010093"/>
              <a:gd name="connsiteX47" fmla="*/ 2764465 w 3253562"/>
              <a:gd name="connsiteY47" fmla="*/ 457200 h 1010093"/>
              <a:gd name="connsiteX48" fmla="*/ 2785730 w 3253562"/>
              <a:gd name="connsiteY48" fmla="*/ 520996 h 1010093"/>
              <a:gd name="connsiteX49" fmla="*/ 2817627 w 3253562"/>
              <a:gd name="connsiteY49" fmla="*/ 616689 h 1010093"/>
              <a:gd name="connsiteX50" fmla="*/ 2828260 w 3253562"/>
              <a:gd name="connsiteY50" fmla="*/ 659219 h 1010093"/>
              <a:gd name="connsiteX51" fmla="*/ 2838893 w 3253562"/>
              <a:gd name="connsiteY51" fmla="*/ 765544 h 1010093"/>
              <a:gd name="connsiteX52" fmla="*/ 2849525 w 3253562"/>
              <a:gd name="connsiteY52" fmla="*/ 797442 h 1010093"/>
              <a:gd name="connsiteX53" fmla="*/ 2881423 w 3253562"/>
              <a:gd name="connsiteY53" fmla="*/ 903768 h 1010093"/>
              <a:gd name="connsiteX54" fmla="*/ 2892055 w 3253562"/>
              <a:gd name="connsiteY54" fmla="*/ 935665 h 1010093"/>
              <a:gd name="connsiteX55" fmla="*/ 2923953 w 3253562"/>
              <a:gd name="connsiteY55" fmla="*/ 999461 h 1010093"/>
              <a:gd name="connsiteX56" fmla="*/ 2955851 w 3253562"/>
              <a:gd name="connsiteY56" fmla="*/ 1010093 h 1010093"/>
              <a:gd name="connsiteX57" fmla="*/ 3030279 w 3253562"/>
              <a:gd name="connsiteY57" fmla="*/ 988828 h 1010093"/>
              <a:gd name="connsiteX58" fmla="*/ 3051544 w 3253562"/>
              <a:gd name="connsiteY58" fmla="*/ 956930 h 1010093"/>
              <a:gd name="connsiteX59" fmla="*/ 3094074 w 3253562"/>
              <a:gd name="connsiteY59" fmla="*/ 893135 h 1010093"/>
              <a:gd name="connsiteX60" fmla="*/ 3136604 w 3253562"/>
              <a:gd name="connsiteY60" fmla="*/ 829340 h 1010093"/>
              <a:gd name="connsiteX61" fmla="*/ 3179134 w 3253562"/>
              <a:gd name="connsiteY61" fmla="*/ 765544 h 1010093"/>
              <a:gd name="connsiteX62" fmla="*/ 3189767 w 3253562"/>
              <a:gd name="connsiteY62" fmla="*/ 733647 h 1010093"/>
              <a:gd name="connsiteX63" fmla="*/ 3211032 w 3253562"/>
              <a:gd name="connsiteY63" fmla="*/ 701749 h 1010093"/>
              <a:gd name="connsiteX64" fmla="*/ 3221665 w 3253562"/>
              <a:gd name="connsiteY64" fmla="*/ 669851 h 1010093"/>
              <a:gd name="connsiteX65" fmla="*/ 3242930 w 3253562"/>
              <a:gd name="connsiteY65" fmla="*/ 637954 h 1010093"/>
              <a:gd name="connsiteX66" fmla="*/ 3253562 w 3253562"/>
              <a:gd name="connsiteY66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16148 w 3253562"/>
              <a:gd name="connsiteY6" fmla="*/ 372140 h 1010093"/>
              <a:gd name="connsiteX7" fmla="*/ 1626781 w 3253562"/>
              <a:gd name="connsiteY7" fmla="*/ 404037 h 1010093"/>
              <a:gd name="connsiteX8" fmla="*/ 1648046 w 3253562"/>
              <a:gd name="connsiteY8" fmla="*/ 425303 h 1010093"/>
              <a:gd name="connsiteX9" fmla="*/ 1679944 w 3253562"/>
              <a:gd name="connsiteY9" fmla="*/ 489098 h 1010093"/>
              <a:gd name="connsiteX10" fmla="*/ 1711841 w 3253562"/>
              <a:gd name="connsiteY10" fmla="*/ 584791 h 1010093"/>
              <a:gd name="connsiteX11" fmla="*/ 1722474 w 3253562"/>
              <a:gd name="connsiteY11" fmla="*/ 616689 h 1010093"/>
              <a:gd name="connsiteX12" fmla="*/ 1743739 w 3253562"/>
              <a:gd name="connsiteY12" fmla="*/ 648586 h 1010093"/>
              <a:gd name="connsiteX13" fmla="*/ 1765004 w 3253562"/>
              <a:gd name="connsiteY13" fmla="*/ 712382 h 1010093"/>
              <a:gd name="connsiteX14" fmla="*/ 1775637 w 3253562"/>
              <a:gd name="connsiteY14" fmla="*/ 744279 h 1010093"/>
              <a:gd name="connsiteX15" fmla="*/ 1807534 w 3253562"/>
              <a:gd name="connsiteY15" fmla="*/ 808075 h 1010093"/>
              <a:gd name="connsiteX16" fmla="*/ 1860697 w 3253562"/>
              <a:gd name="connsiteY16" fmla="*/ 861237 h 1010093"/>
              <a:gd name="connsiteX17" fmla="*/ 1892595 w 3253562"/>
              <a:gd name="connsiteY17" fmla="*/ 871870 h 1010093"/>
              <a:gd name="connsiteX18" fmla="*/ 1913860 w 3253562"/>
              <a:gd name="connsiteY18" fmla="*/ 903768 h 1010093"/>
              <a:gd name="connsiteX19" fmla="*/ 1977655 w 3253562"/>
              <a:gd name="connsiteY19" fmla="*/ 925033 h 1010093"/>
              <a:gd name="connsiteX20" fmla="*/ 2041451 w 3253562"/>
              <a:gd name="connsiteY20" fmla="*/ 914400 h 1010093"/>
              <a:gd name="connsiteX21" fmla="*/ 2062716 w 3253562"/>
              <a:gd name="connsiteY21" fmla="*/ 882503 h 1010093"/>
              <a:gd name="connsiteX22" fmla="*/ 2083981 w 3253562"/>
              <a:gd name="connsiteY22" fmla="*/ 861237 h 1010093"/>
              <a:gd name="connsiteX23" fmla="*/ 2158409 w 3253562"/>
              <a:gd name="connsiteY23" fmla="*/ 765544 h 1010093"/>
              <a:gd name="connsiteX24" fmla="*/ 2169041 w 3253562"/>
              <a:gd name="connsiteY24" fmla="*/ 733647 h 1010093"/>
              <a:gd name="connsiteX25" fmla="*/ 2190307 w 3253562"/>
              <a:gd name="connsiteY25" fmla="*/ 712382 h 1010093"/>
              <a:gd name="connsiteX26" fmla="*/ 2211572 w 3253562"/>
              <a:gd name="connsiteY26" fmla="*/ 648586 h 1010093"/>
              <a:gd name="connsiteX27" fmla="*/ 2222204 w 3253562"/>
              <a:gd name="connsiteY27" fmla="*/ 616689 h 1010093"/>
              <a:gd name="connsiteX28" fmla="*/ 2243469 w 3253562"/>
              <a:gd name="connsiteY28" fmla="*/ 584791 h 1010093"/>
              <a:gd name="connsiteX29" fmla="*/ 2254102 w 3253562"/>
              <a:gd name="connsiteY29" fmla="*/ 542261 h 1010093"/>
              <a:gd name="connsiteX30" fmla="*/ 2275367 w 3253562"/>
              <a:gd name="connsiteY30" fmla="*/ 478465 h 1010093"/>
              <a:gd name="connsiteX31" fmla="*/ 2317897 w 3253562"/>
              <a:gd name="connsiteY31" fmla="*/ 350875 h 1010093"/>
              <a:gd name="connsiteX32" fmla="*/ 2339162 w 3253562"/>
              <a:gd name="connsiteY32" fmla="*/ 287079 h 1010093"/>
              <a:gd name="connsiteX33" fmla="*/ 2349795 w 3253562"/>
              <a:gd name="connsiteY33" fmla="*/ 244549 h 1010093"/>
              <a:gd name="connsiteX34" fmla="*/ 2381693 w 3253562"/>
              <a:gd name="connsiteY34" fmla="*/ 106326 h 1010093"/>
              <a:gd name="connsiteX35" fmla="*/ 2424223 w 3253562"/>
              <a:gd name="connsiteY35" fmla="*/ 10633 h 1010093"/>
              <a:gd name="connsiteX36" fmla="*/ 2456121 w 3253562"/>
              <a:gd name="connsiteY36" fmla="*/ 0 h 1010093"/>
              <a:gd name="connsiteX37" fmla="*/ 2551814 w 3253562"/>
              <a:gd name="connsiteY37" fmla="*/ 10633 h 1010093"/>
              <a:gd name="connsiteX38" fmla="*/ 2583711 w 3253562"/>
              <a:gd name="connsiteY38" fmla="*/ 21265 h 1010093"/>
              <a:gd name="connsiteX39" fmla="*/ 2604976 w 3253562"/>
              <a:gd name="connsiteY39" fmla="*/ 53163 h 1010093"/>
              <a:gd name="connsiteX40" fmla="*/ 2636874 w 3253562"/>
              <a:gd name="connsiteY40" fmla="*/ 85061 h 1010093"/>
              <a:gd name="connsiteX41" fmla="*/ 2658139 w 3253562"/>
              <a:gd name="connsiteY41" fmla="*/ 148856 h 1010093"/>
              <a:gd name="connsiteX42" fmla="*/ 2679404 w 3253562"/>
              <a:gd name="connsiteY42" fmla="*/ 180754 h 1010093"/>
              <a:gd name="connsiteX43" fmla="*/ 2700669 w 3253562"/>
              <a:gd name="connsiteY43" fmla="*/ 244549 h 1010093"/>
              <a:gd name="connsiteX44" fmla="*/ 2711302 w 3253562"/>
              <a:gd name="connsiteY44" fmla="*/ 276447 h 1010093"/>
              <a:gd name="connsiteX45" fmla="*/ 2743200 w 3253562"/>
              <a:gd name="connsiteY45" fmla="*/ 340242 h 1010093"/>
              <a:gd name="connsiteX46" fmla="*/ 2764465 w 3253562"/>
              <a:gd name="connsiteY46" fmla="*/ 457200 h 1010093"/>
              <a:gd name="connsiteX47" fmla="*/ 2785730 w 3253562"/>
              <a:gd name="connsiteY47" fmla="*/ 520996 h 1010093"/>
              <a:gd name="connsiteX48" fmla="*/ 2817627 w 3253562"/>
              <a:gd name="connsiteY48" fmla="*/ 616689 h 1010093"/>
              <a:gd name="connsiteX49" fmla="*/ 2828260 w 3253562"/>
              <a:gd name="connsiteY49" fmla="*/ 659219 h 1010093"/>
              <a:gd name="connsiteX50" fmla="*/ 2838893 w 3253562"/>
              <a:gd name="connsiteY50" fmla="*/ 765544 h 1010093"/>
              <a:gd name="connsiteX51" fmla="*/ 2849525 w 3253562"/>
              <a:gd name="connsiteY51" fmla="*/ 797442 h 1010093"/>
              <a:gd name="connsiteX52" fmla="*/ 2881423 w 3253562"/>
              <a:gd name="connsiteY52" fmla="*/ 903768 h 1010093"/>
              <a:gd name="connsiteX53" fmla="*/ 2892055 w 3253562"/>
              <a:gd name="connsiteY53" fmla="*/ 935665 h 1010093"/>
              <a:gd name="connsiteX54" fmla="*/ 2923953 w 3253562"/>
              <a:gd name="connsiteY54" fmla="*/ 999461 h 1010093"/>
              <a:gd name="connsiteX55" fmla="*/ 2955851 w 3253562"/>
              <a:gd name="connsiteY55" fmla="*/ 1010093 h 1010093"/>
              <a:gd name="connsiteX56" fmla="*/ 3030279 w 3253562"/>
              <a:gd name="connsiteY56" fmla="*/ 988828 h 1010093"/>
              <a:gd name="connsiteX57" fmla="*/ 3051544 w 3253562"/>
              <a:gd name="connsiteY57" fmla="*/ 956930 h 1010093"/>
              <a:gd name="connsiteX58" fmla="*/ 3094074 w 3253562"/>
              <a:gd name="connsiteY58" fmla="*/ 893135 h 1010093"/>
              <a:gd name="connsiteX59" fmla="*/ 3136604 w 3253562"/>
              <a:gd name="connsiteY59" fmla="*/ 829340 h 1010093"/>
              <a:gd name="connsiteX60" fmla="*/ 3179134 w 3253562"/>
              <a:gd name="connsiteY60" fmla="*/ 765544 h 1010093"/>
              <a:gd name="connsiteX61" fmla="*/ 3189767 w 3253562"/>
              <a:gd name="connsiteY61" fmla="*/ 733647 h 1010093"/>
              <a:gd name="connsiteX62" fmla="*/ 3211032 w 3253562"/>
              <a:gd name="connsiteY62" fmla="*/ 701749 h 1010093"/>
              <a:gd name="connsiteX63" fmla="*/ 3221665 w 3253562"/>
              <a:gd name="connsiteY63" fmla="*/ 669851 h 1010093"/>
              <a:gd name="connsiteX64" fmla="*/ 3242930 w 3253562"/>
              <a:gd name="connsiteY64" fmla="*/ 637954 h 1010093"/>
              <a:gd name="connsiteX65" fmla="*/ 3253562 w 3253562"/>
              <a:gd name="connsiteY65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48046 w 3253562"/>
              <a:gd name="connsiteY7" fmla="*/ 425303 h 1010093"/>
              <a:gd name="connsiteX8" fmla="*/ 1679944 w 3253562"/>
              <a:gd name="connsiteY8" fmla="*/ 489098 h 1010093"/>
              <a:gd name="connsiteX9" fmla="*/ 1711841 w 3253562"/>
              <a:gd name="connsiteY9" fmla="*/ 584791 h 1010093"/>
              <a:gd name="connsiteX10" fmla="*/ 1722474 w 3253562"/>
              <a:gd name="connsiteY10" fmla="*/ 616689 h 1010093"/>
              <a:gd name="connsiteX11" fmla="*/ 1743739 w 3253562"/>
              <a:gd name="connsiteY11" fmla="*/ 648586 h 1010093"/>
              <a:gd name="connsiteX12" fmla="*/ 1765004 w 3253562"/>
              <a:gd name="connsiteY12" fmla="*/ 712382 h 1010093"/>
              <a:gd name="connsiteX13" fmla="*/ 1775637 w 3253562"/>
              <a:gd name="connsiteY13" fmla="*/ 744279 h 1010093"/>
              <a:gd name="connsiteX14" fmla="*/ 1807534 w 3253562"/>
              <a:gd name="connsiteY14" fmla="*/ 808075 h 1010093"/>
              <a:gd name="connsiteX15" fmla="*/ 1860697 w 3253562"/>
              <a:gd name="connsiteY15" fmla="*/ 861237 h 1010093"/>
              <a:gd name="connsiteX16" fmla="*/ 1892595 w 3253562"/>
              <a:gd name="connsiteY16" fmla="*/ 871870 h 1010093"/>
              <a:gd name="connsiteX17" fmla="*/ 1913860 w 3253562"/>
              <a:gd name="connsiteY17" fmla="*/ 903768 h 1010093"/>
              <a:gd name="connsiteX18" fmla="*/ 1977655 w 3253562"/>
              <a:gd name="connsiteY18" fmla="*/ 925033 h 1010093"/>
              <a:gd name="connsiteX19" fmla="*/ 2041451 w 3253562"/>
              <a:gd name="connsiteY19" fmla="*/ 914400 h 1010093"/>
              <a:gd name="connsiteX20" fmla="*/ 2062716 w 3253562"/>
              <a:gd name="connsiteY20" fmla="*/ 882503 h 1010093"/>
              <a:gd name="connsiteX21" fmla="*/ 2083981 w 3253562"/>
              <a:gd name="connsiteY21" fmla="*/ 861237 h 1010093"/>
              <a:gd name="connsiteX22" fmla="*/ 2158409 w 3253562"/>
              <a:gd name="connsiteY22" fmla="*/ 765544 h 1010093"/>
              <a:gd name="connsiteX23" fmla="*/ 2169041 w 3253562"/>
              <a:gd name="connsiteY23" fmla="*/ 733647 h 1010093"/>
              <a:gd name="connsiteX24" fmla="*/ 2190307 w 3253562"/>
              <a:gd name="connsiteY24" fmla="*/ 712382 h 1010093"/>
              <a:gd name="connsiteX25" fmla="*/ 2211572 w 3253562"/>
              <a:gd name="connsiteY25" fmla="*/ 648586 h 1010093"/>
              <a:gd name="connsiteX26" fmla="*/ 2222204 w 3253562"/>
              <a:gd name="connsiteY26" fmla="*/ 616689 h 1010093"/>
              <a:gd name="connsiteX27" fmla="*/ 2243469 w 3253562"/>
              <a:gd name="connsiteY27" fmla="*/ 584791 h 1010093"/>
              <a:gd name="connsiteX28" fmla="*/ 2254102 w 3253562"/>
              <a:gd name="connsiteY28" fmla="*/ 542261 h 1010093"/>
              <a:gd name="connsiteX29" fmla="*/ 2275367 w 3253562"/>
              <a:gd name="connsiteY29" fmla="*/ 478465 h 1010093"/>
              <a:gd name="connsiteX30" fmla="*/ 2317897 w 3253562"/>
              <a:gd name="connsiteY30" fmla="*/ 350875 h 1010093"/>
              <a:gd name="connsiteX31" fmla="*/ 2339162 w 3253562"/>
              <a:gd name="connsiteY31" fmla="*/ 287079 h 1010093"/>
              <a:gd name="connsiteX32" fmla="*/ 2349795 w 3253562"/>
              <a:gd name="connsiteY32" fmla="*/ 244549 h 1010093"/>
              <a:gd name="connsiteX33" fmla="*/ 2381693 w 3253562"/>
              <a:gd name="connsiteY33" fmla="*/ 106326 h 1010093"/>
              <a:gd name="connsiteX34" fmla="*/ 2424223 w 3253562"/>
              <a:gd name="connsiteY34" fmla="*/ 10633 h 1010093"/>
              <a:gd name="connsiteX35" fmla="*/ 2456121 w 3253562"/>
              <a:gd name="connsiteY35" fmla="*/ 0 h 1010093"/>
              <a:gd name="connsiteX36" fmla="*/ 2551814 w 3253562"/>
              <a:gd name="connsiteY36" fmla="*/ 10633 h 1010093"/>
              <a:gd name="connsiteX37" fmla="*/ 2583711 w 3253562"/>
              <a:gd name="connsiteY37" fmla="*/ 21265 h 1010093"/>
              <a:gd name="connsiteX38" fmla="*/ 2604976 w 3253562"/>
              <a:gd name="connsiteY38" fmla="*/ 53163 h 1010093"/>
              <a:gd name="connsiteX39" fmla="*/ 2636874 w 3253562"/>
              <a:gd name="connsiteY39" fmla="*/ 85061 h 1010093"/>
              <a:gd name="connsiteX40" fmla="*/ 2658139 w 3253562"/>
              <a:gd name="connsiteY40" fmla="*/ 148856 h 1010093"/>
              <a:gd name="connsiteX41" fmla="*/ 2679404 w 3253562"/>
              <a:gd name="connsiteY41" fmla="*/ 180754 h 1010093"/>
              <a:gd name="connsiteX42" fmla="*/ 2700669 w 3253562"/>
              <a:gd name="connsiteY42" fmla="*/ 244549 h 1010093"/>
              <a:gd name="connsiteX43" fmla="*/ 2711302 w 3253562"/>
              <a:gd name="connsiteY43" fmla="*/ 276447 h 1010093"/>
              <a:gd name="connsiteX44" fmla="*/ 2743200 w 3253562"/>
              <a:gd name="connsiteY44" fmla="*/ 340242 h 1010093"/>
              <a:gd name="connsiteX45" fmla="*/ 2764465 w 3253562"/>
              <a:gd name="connsiteY45" fmla="*/ 457200 h 1010093"/>
              <a:gd name="connsiteX46" fmla="*/ 2785730 w 3253562"/>
              <a:gd name="connsiteY46" fmla="*/ 520996 h 1010093"/>
              <a:gd name="connsiteX47" fmla="*/ 2817627 w 3253562"/>
              <a:gd name="connsiteY47" fmla="*/ 616689 h 1010093"/>
              <a:gd name="connsiteX48" fmla="*/ 2828260 w 3253562"/>
              <a:gd name="connsiteY48" fmla="*/ 659219 h 1010093"/>
              <a:gd name="connsiteX49" fmla="*/ 2838893 w 3253562"/>
              <a:gd name="connsiteY49" fmla="*/ 765544 h 1010093"/>
              <a:gd name="connsiteX50" fmla="*/ 2849525 w 3253562"/>
              <a:gd name="connsiteY50" fmla="*/ 797442 h 1010093"/>
              <a:gd name="connsiteX51" fmla="*/ 2881423 w 3253562"/>
              <a:gd name="connsiteY51" fmla="*/ 903768 h 1010093"/>
              <a:gd name="connsiteX52" fmla="*/ 2892055 w 3253562"/>
              <a:gd name="connsiteY52" fmla="*/ 935665 h 1010093"/>
              <a:gd name="connsiteX53" fmla="*/ 2923953 w 3253562"/>
              <a:gd name="connsiteY53" fmla="*/ 999461 h 1010093"/>
              <a:gd name="connsiteX54" fmla="*/ 2955851 w 3253562"/>
              <a:gd name="connsiteY54" fmla="*/ 1010093 h 1010093"/>
              <a:gd name="connsiteX55" fmla="*/ 3030279 w 3253562"/>
              <a:gd name="connsiteY55" fmla="*/ 988828 h 1010093"/>
              <a:gd name="connsiteX56" fmla="*/ 3051544 w 3253562"/>
              <a:gd name="connsiteY56" fmla="*/ 956930 h 1010093"/>
              <a:gd name="connsiteX57" fmla="*/ 3094074 w 3253562"/>
              <a:gd name="connsiteY57" fmla="*/ 893135 h 1010093"/>
              <a:gd name="connsiteX58" fmla="*/ 3136604 w 3253562"/>
              <a:gd name="connsiteY58" fmla="*/ 829340 h 1010093"/>
              <a:gd name="connsiteX59" fmla="*/ 3179134 w 3253562"/>
              <a:gd name="connsiteY59" fmla="*/ 765544 h 1010093"/>
              <a:gd name="connsiteX60" fmla="*/ 3189767 w 3253562"/>
              <a:gd name="connsiteY60" fmla="*/ 733647 h 1010093"/>
              <a:gd name="connsiteX61" fmla="*/ 3211032 w 3253562"/>
              <a:gd name="connsiteY61" fmla="*/ 701749 h 1010093"/>
              <a:gd name="connsiteX62" fmla="*/ 3221665 w 3253562"/>
              <a:gd name="connsiteY62" fmla="*/ 669851 h 1010093"/>
              <a:gd name="connsiteX63" fmla="*/ 3242930 w 3253562"/>
              <a:gd name="connsiteY63" fmla="*/ 637954 h 1010093"/>
              <a:gd name="connsiteX64" fmla="*/ 3253562 w 3253562"/>
              <a:gd name="connsiteY64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22474 w 3253562"/>
              <a:gd name="connsiteY9" fmla="*/ 616689 h 1010093"/>
              <a:gd name="connsiteX10" fmla="*/ 1743739 w 3253562"/>
              <a:gd name="connsiteY10" fmla="*/ 648586 h 1010093"/>
              <a:gd name="connsiteX11" fmla="*/ 1765004 w 3253562"/>
              <a:gd name="connsiteY11" fmla="*/ 712382 h 1010093"/>
              <a:gd name="connsiteX12" fmla="*/ 1775637 w 3253562"/>
              <a:gd name="connsiteY12" fmla="*/ 744279 h 1010093"/>
              <a:gd name="connsiteX13" fmla="*/ 1807534 w 3253562"/>
              <a:gd name="connsiteY13" fmla="*/ 808075 h 1010093"/>
              <a:gd name="connsiteX14" fmla="*/ 1860697 w 3253562"/>
              <a:gd name="connsiteY14" fmla="*/ 861237 h 1010093"/>
              <a:gd name="connsiteX15" fmla="*/ 1892595 w 3253562"/>
              <a:gd name="connsiteY15" fmla="*/ 871870 h 1010093"/>
              <a:gd name="connsiteX16" fmla="*/ 1913860 w 3253562"/>
              <a:gd name="connsiteY16" fmla="*/ 903768 h 1010093"/>
              <a:gd name="connsiteX17" fmla="*/ 1977655 w 3253562"/>
              <a:gd name="connsiteY17" fmla="*/ 925033 h 1010093"/>
              <a:gd name="connsiteX18" fmla="*/ 2041451 w 3253562"/>
              <a:gd name="connsiteY18" fmla="*/ 914400 h 1010093"/>
              <a:gd name="connsiteX19" fmla="*/ 2062716 w 3253562"/>
              <a:gd name="connsiteY19" fmla="*/ 882503 h 1010093"/>
              <a:gd name="connsiteX20" fmla="*/ 2083981 w 3253562"/>
              <a:gd name="connsiteY20" fmla="*/ 861237 h 1010093"/>
              <a:gd name="connsiteX21" fmla="*/ 2158409 w 3253562"/>
              <a:gd name="connsiteY21" fmla="*/ 765544 h 1010093"/>
              <a:gd name="connsiteX22" fmla="*/ 2169041 w 3253562"/>
              <a:gd name="connsiteY22" fmla="*/ 733647 h 1010093"/>
              <a:gd name="connsiteX23" fmla="*/ 2190307 w 3253562"/>
              <a:gd name="connsiteY23" fmla="*/ 712382 h 1010093"/>
              <a:gd name="connsiteX24" fmla="*/ 2211572 w 3253562"/>
              <a:gd name="connsiteY24" fmla="*/ 648586 h 1010093"/>
              <a:gd name="connsiteX25" fmla="*/ 2222204 w 3253562"/>
              <a:gd name="connsiteY25" fmla="*/ 616689 h 1010093"/>
              <a:gd name="connsiteX26" fmla="*/ 2243469 w 3253562"/>
              <a:gd name="connsiteY26" fmla="*/ 584791 h 1010093"/>
              <a:gd name="connsiteX27" fmla="*/ 2254102 w 3253562"/>
              <a:gd name="connsiteY27" fmla="*/ 542261 h 1010093"/>
              <a:gd name="connsiteX28" fmla="*/ 2275367 w 3253562"/>
              <a:gd name="connsiteY28" fmla="*/ 478465 h 1010093"/>
              <a:gd name="connsiteX29" fmla="*/ 2317897 w 3253562"/>
              <a:gd name="connsiteY29" fmla="*/ 350875 h 1010093"/>
              <a:gd name="connsiteX30" fmla="*/ 2339162 w 3253562"/>
              <a:gd name="connsiteY30" fmla="*/ 287079 h 1010093"/>
              <a:gd name="connsiteX31" fmla="*/ 2349795 w 3253562"/>
              <a:gd name="connsiteY31" fmla="*/ 244549 h 1010093"/>
              <a:gd name="connsiteX32" fmla="*/ 2381693 w 3253562"/>
              <a:gd name="connsiteY32" fmla="*/ 106326 h 1010093"/>
              <a:gd name="connsiteX33" fmla="*/ 2424223 w 3253562"/>
              <a:gd name="connsiteY33" fmla="*/ 10633 h 1010093"/>
              <a:gd name="connsiteX34" fmla="*/ 2456121 w 3253562"/>
              <a:gd name="connsiteY34" fmla="*/ 0 h 1010093"/>
              <a:gd name="connsiteX35" fmla="*/ 2551814 w 3253562"/>
              <a:gd name="connsiteY35" fmla="*/ 10633 h 1010093"/>
              <a:gd name="connsiteX36" fmla="*/ 2583711 w 3253562"/>
              <a:gd name="connsiteY36" fmla="*/ 21265 h 1010093"/>
              <a:gd name="connsiteX37" fmla="*/ 2604976 w 3253562"/>
              <a:gd name="connsiteY37" fmla="*/ 53163 h 1010093"/>
              <a:gd name="connsiteX38" fmla="*/ 2636874 w 3253562"/>
              <a:gd name="connsiteY38" fmla="*/ 85061 h 1010093"/>
              <a:gd name="connsiteX39" fmla="*/ 2658139 w 3253562"/>
              <a:gd name="connsiteY39" fmla="*/ 148856 h 1010093"/>
              <a:gd name="connsiteX40" fmla="*/ 2679404 w 3253562"/>
              <a:gd name="connsiteY40" fmla="*/ 180754 h 1010093"/>
              <a:gd name="connsiteX41" fmla="*/ 2700669 w 3253562"/>
              <a:gd name="connsiteY41" fmla="*/ 244549 h 1010093"/>
              <a:gd name="connsiteX42" fmla="*/ 2711302 w 3253562"/>
              <a:gd name="connsiteY42" fmla="*/ 276447 h 1010093"/>
              <a:gd name="connsiteX43" fmla="*/ 2743200 w 3253562"/>
              <a:gd name="connsiteY43" fmla="*/ 340242 h 1010093"/>
              <a:gd name="connsiteX44" fmla="*/ 2764465 w 3253562"/>
              <a:gd name="connsiteY44" fmla="*/ 457200 h 1010093"/>
              <a:gd name="connsiteX45" fmla="*/ 2785730 w 3253562"/>
              <a:gd name="connsiteY45" fmla="*/ 520996 h 1010093"/>
              <a:gd name="connsiteX46" fmla="*/ 2817627 w 3253562"/>
              <a:gd name="connsiteY46" fmla="*/ 616689 h 1010093"/>
              <a:gd name="connsiteX47" fmla="*/ 2828260 w 3253562"/>
              <a:gd name="connsiteY47" fmla="*/ 659219 h 1010093"/>
              <a:gd name="connsiteX48" fmla="*/ 2838893 w 3253562"/>
              <a:gd name="connsiteY48" fmla="*/ 765544 h 1010093"/>
              <a:gd name="connsiteX49" fmla="*/ 2849525 w 3253562"/>
              <a:gd name="connsiteY49" fmla="*/ 797442 h 1010093"/>
              <a:gd name="connsiteX50" fmla="*/ 2881423 w 3253562"/>
              <a:gd name="connsiteY50" fmla="*/ 903768 h 1010093"/>
              <a:gd name="connsiteX51" fmla="*/ 2892055 w 3253562"/>
              <a:gd name="connsiteY51" fmla="*/ 935665 h 1010093"/>
              <a:gd name="connsiteX52" fmla="*/ 2923953 w 3253562"/>
              <a:gd name="connsiteY52" fmla="*/ 999461 h 1010093"/>
              <a:gd name="connsiteX53" fmla="*/ 2955851 w 3253562"/>
              <a:gd name="connsiteY53" fmla="*/ 1010093 h 1010093"/>
              <a:gd name="connsiteX54" fmla="*/ 3030279 w 3253562"/>
              <a:gd name="connsiteY54" fmla="*/ 988828 h 1010093"/>
              <a:gd name="connsiteX55" fmla="*/ 3051544 w 3253562"/>
              <a:gd name="connsiteY55" fmla="*/ 956930 h 1010093"/>
              <a:gd name="connsiteX56" fmla="*/ 3094074 w 3253562"/>
              <a:gd name="connsiteY56" fmla="*/ 893135 h 1010093"/>
              <a:gd name="connsiteX57" fmla="*/ 3136604 w 3253562"/>
              <a:gd name="connsiteY57" fmla="*/ 829340 h 1010093"/>
              <a:gd name="connsiteX58" fmla="*/ 3179134 w 3253562"/>
              <a:gd name="connsiteY58" fmla="*/ 765544 h 1010093"/>
              <a:gd name="connsiteX59" fmla="*/ 3189767 w 3253562"/>
              <a:gd name="connsiteY59" fmla="*/ 733647 h 1010093"/>
              <a:gd name="connsiteX60" fmla="*/ 3211032 w 3253562"/>
              <a:gd name="connsiteY60" fmla="*/ 701749 h 1010093"/>
              <a:gd name="connsiteX61" fmla="*/ 3221665 w 3253562"/>
              <a:gd name="connsiteY61" fmla="*/ 669851 h 1010093"/>
              <a:gd name="connsiteX62" fmla="*/ 3242930 w 3253562"/>
              <a:gd name="connsiteY62" fmla="*/ 637954 h 1010093"/>
              <a:gd name="connsiteX63" fmla="*/ 3253562 w 3253562"/>
              <a:gd name="connsiteY63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43739 w 3253562"/>
              <a:gd name="connsiteY9" fmla="*/ 648586 h 1010093"/>
              <a:gd name="connsiteX10" fmla="*/ 1765004 w 3253562"/>
              <a:gd name="connsiteY10" fmla="*/ 712382 h 1010093"/>
              <a:gd name="connsiteX11" fmla="*/ 1775637 w 3253562"/>
              <a:gd name="connsiteY11" fmla="*/ 744279 h 1010093"/>
              <a:gd name="connsiteX12" fmla="*/ 1807534 w 3253562"/>
              <a:gd name="connsiteY12" fmla="*/ 808075 h 1010093"/>
              <a:gd name="connsiteX13" fmla="*/ 1860697 w 3253562"/>
              <a:gd name="connsiteY13" fmla="*/ 861237 h 1010093"/>
              <a:gd name="connsiteX14" fmla="*/ 1892595 w 3253562"/>
              <a:gd name="connsiteY14" fmla="*/ 871870 h 1010093"/>
              <a:gd name="connsiteX15" fmla="*/ 1913860 w 3253562"/>
              <a:gd name="connsiteY15" fmla="*/ 903768 h 1010093"/>
              <a:gd name="connsiteX16" fmla="*/ 1977655 w 3253562"/>
              <a:gd name="connsiteY16" fmla="*/ 925033 h 1010093"/>
              <a:gd name="connsiteX17" fmla="*/ 2041451 w 3253562"/>
              <a:gd name="connsiteY17" fmla="*/ 914400 h 1010093"/>
              <a:gd name="connsiteX18" fmla="*/ 2062716 w 3253562"/>
              <a:gd name="connsiteY18" fmla="*/ 882503 h 1010093"/>
              <a:gd name="connsiteX19" fmla="*/ 2083981 w 3253562"/>
              <a:gd name="connsiteY19" fmla="*/ 861237 h 1010093"/>
              <a:gd name="connsiteX20" fmla="*/ 2158409 w 3253562"/>
              <a:gd name="connsiteY20" fmla="*/ 765544 h 1010093"/>
              <a:gd name="connsiteX21" fmla="*/ 2169041 w 3253562"/>
              <a:gd name="connsiteY21" fmla="*/ 733647 h 1010093"/>
              <a:gd name="connsiteX22" fmla="*/ 2190307 w 3253562"/>
              <a:gd name="connsiteY22" fmla="*/ 712382 h 1010093"/>
              <a:gd name="connsiteX23" fmla="*/ 2211572 w 3253562"/>
              <a:gd name="connsiteY23" fmla="*/ 648586 h 1010093"/>
              <a:gd name="connsiteX24" fmla="*/ 2222204 w 3253562"/>
              <a:gd name="connsiteY24" fmla="*/ 616689 h 1010093"/>
              <a:gd name="connsiteX25" fmla="*/ 2243469 w 3253562"/>
              <a:gd name="connsiteY25" fmla="*/ 584791 h 1010093"/>
              <a:gd name="connsiteX26" fmla="*/ 2254102 w 3253562"/>
              <a:gd name="connsiteY26" fmla="*/ 542261 h 1010093"/>
              <a:gd name="connsiteX27" fmla="*/ 2275367 w 3253562"/>
              <a:gd name="connsiteY27" fmla="*/ 478465 h 1010093"/>
              <a:gd name="connsiteX28" fmla="*/ 2317897 w 3253562"/>
              <a:gd name="connsiteY28" fmla="*/ 350875 h 1010093"/>
              <a:gd name="connsiteX29" fmla="*/ 2339162 w 3253562"/>
              <a:gd name="connsiteY29" fmla="*/ 287079 h 1010093"/>
              <a:gd name="connsiteX30" fmla="*/ 2349795 w 3253562"/>
              <a:gd name="connsiteY30" fmla="*/ 244549 h 1010093"/>
              <a:gd name="connsiteX31" fmla="*/ 2381693 w 3253562"/>
              <a:gd name="connsiteY31" fmla="*/ 106326 h 1010093"/>
              <a:gd name="connsiteX32" fmla="*/ 2424223 w 3253562"/>
              <a:gd name="connsiteY32" fmla="*/ 10633 h 1010093"/>
              <a:gd name="connsiteX33" fmla="*/ 2456121 w 3253562"/>
              <a:gd name="connsiteY33" fmla="*/ 0 h 1010093"/>
              <a:gd name="connsiteX34" fmla="*/ 2551814 w 3253562"/>
              <a:gd name="connsiteY34" fmla="*/ 10633 h 1010093"/>
              <a:gd name="connsiteX35" fmla="*/ 2583711 w 3253562"/>
              <a:gd name="connsiteY35" fmla="*/ 21265 h 1010093"/>
              <a:gd name="connsiteX36" fmla="*/ 2604976 w 3253562"/>
              <a:gd name="connsiteY36" fmla="*/ 53163 h 1010093"/>
              <a:gd name="connsiteX37" fmla="*/ 2636874 w 3253562"/>
              <a:gd name="connsiteY37" fmla="*/ 85061 h 1010093"/>
              <a:gd name="connsiteX38" fmla="*/ 2658139 w 3253562"/>
              <a:gd name="connsiteY38" fmla="*/ 148856 h 1010093"/>
              <a:gd name="connsiteX39" fmla="*/ 2679404 w 3253562"/>
              <a:gd name="connsiteY39" fmla="*/ 180754 h 1010093"/>
              <a:gd name="connsiteX40" fmla="*/ 2700669 w 3253562"/>
              <a:gd name="connsiteY40" fmla="*/ 244549 h 1010093"/>
              <a:gd name="connsiteX41" fmla="*/ 2711302 w 3253562"/>
              <a:gd name="connsiteY41" fmla="*/ 276447 h 1010093"/>
              <a:gd name="connsiteX42" fmla="*/ 2743200 w 3253562"/>
              <a:gd name="connsiteY42" fmla="*/ 340242 h 1010093"/>
              <a:gd name="connsiteX43" fmla="*/ 2764465 w 3253562"/>
              <a:gd name="connsiteY43" fmla="*/ 457200 h 1010093"/>
              <a:gd name="connsiteX44" fmla="*/ 2785730 w 3253562"/>
              <a:gd name="connsiteY44" fmla="*/ 520996 h 1010093"/>
              <a:gd name="connsiteX45" fmla="*/ 2817627 w 3253562"/>
              <a:gd name="connsiteY45" fmla="*/ 616689 h 1010093"/>
              <a:gd name="connsiteX46" fmla="*/ 2828260 w 3253562"/>
              <a:gd name="connsiteY46" fmla="*/ 659219 h 1010093"/>
              <a:gd name="connsiteX47" fmla="*/ 2838893 w 3253562"/>
              <a:gd name="connsiteY47" fmla="*/ 765544 h 1010093"/>
              <a:gd name="connsiteX48" fmla="*/ 2849525 w 3253562"/>
              <a:gd name="connsiteY48" fmla="*/ 797442 h 1010093"/>
              <a:gd name="connsiteX49" fmla="*/ 2881423 w 3253562"/>
              <a:gd name="connsiteY49" fmla="*/ 903768 h 1010093"/>
              <a:gd name="connsiteX50" fmla="*/ 2892055 w 3253562"/>
              <a:gd name="connsiteY50" fmla="*/ 935665 h 1010093"/>
              <a:gd name="connsiteX51" fmla="*/ 2923953 w 3253562"/>
              <a:gd name="connsiteY51" fmla="*/ 999461 h 1010093"/>
              <a:gd name="connsiteX52" fmla="*/ 2955851 w 3253562"/>
              <a:gd name="connsiteY52" fmla="*/ 1010093 h 1010093"/>
              <a:gd name="connsiteX53" fmla="*/ 3030279 w 3253562"/>
              <a:gd name="connsiteY53" fmla="*/ 988828 h 1010093"/>
              <a:gd name="connsiteX54" fmla="*/ 3051544 w 3253562"/>
              <a:gd name="connsiteY54" fmla="*/ 956930 h 1010093"/>
              <a:gd name="connsiteX55" fmla="*/ 3094074 w 3253562"/>
              <a:gd name="connsiteY55" fmla="*/ 893135 h 1010093"/>
              <a:gd name="connsiteX56" fmla="*/ 3136604 w 3253562"/>
              <a:gd name="connsiteY56" fmla="*/ 829340 h 1010093"/>
              <a:gd name="connsiteX57" fmla="*/ 3179134 w 3253562"/>
              <a:gd name="connsiteY57" fmla="*/ 765544 h 1010093"/>
              <a:gd name="connsiteX58" fmla="*/ 3189767 w 3253562"/>
              <a:gd name="connsiteY58" fmla="*/ 733647 h 1010093"/>
              <a:gd name="connsiteX59" fmla="*/ 3211032 w 3253562"/>
              <a:gd name="connsiteY59" fmla="*/ 701749 h 1010093"/>
              <a:gd name="connsiteX60" fmla="*/ 3221665 w 3253562"/>
              <a:gd name="connsiteY60" fmla="*/ 669851 h 1010093"/>
              <a:gd name="connsiteX61" fmla="*/ 3242930 w 3253562"/>
              <a:gd name="connsiteY61" fmla="*/ 637954 h 1010093"/>
              <a:gd name="connsiteX62" fmla="*/ 3253562 w 3253562"/>
              <a:gd name="connsiteY62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775637 w 3253562"/>
              <a:gd name="connsiteY10" fmla="*/ 744279 h 1010093"/>
              <a:gd name="connsiteX11" fmla="*/ 1807534 w 3253562"/>
              <a:gd name="connsiteY11" fmla="*/ 808075 h 1010093"/>
              <a:gd name="connsiteX12" fmla="*/ 1860697 w 3253562"/>
              <a:gd name="connsiteY12" fmla="*/ 861237 h 1010093"/>
              <a:gd name="connsiteX13" fmla="*/ 1892595 w 3253562"/>
              <a:gd name="connsiteY13" fmla="*/ 871870 h 1010093"/>
              <a:gd name="connsiteX14" fmla="*/ 1913860 w 3253562"/>
              <a:gd name="connsiteY14" fmla="*/ 903768 h 1010093"/>
              <a:gd name="connsiteX15" fmla="*/ 1977655 w 3253562"/>
              <a:gd name="connsiteY15" fmla="*/ 925033 h 1010093"/>
              <a:gd name="connsiteX16" fmla="*/ 2041451 w 3253562"/>
              <a:gd name="connsiteY16" fmla="*/ 914400 h 1010093"/>
              <a:gd name="connsiteX17" fmla="*/ 2062716 w 3253562"/>
              <a:gd name="connsiteY17" fmla="*/ 882503 h 1010093"/>
              <a:gd name="connsiteX18" fmla="*/ 2083981 w 3253562"/>
              <a:gd name="connsiteY18" fmla="*/ 861237 h 1010093"/>
              <a:gd name="connsiteX19" fmla="*/ 2158409 w 3253562"/>
              <a:gd name="connsiteY19" fmla="*/ 765544 h 1010093"/>
              <a:gd name="connsiteX20" fmla="*/ 2169041 w 3253562"/>
              <a:gd name="connsiteY20" fmla="*/ 733647 h 1010093"/>
              <a:gd name="connsiteX21" fmla="*/ 2190307 w 3253562"/>
              <a:gd name="connsiteY21" fmla="*/ 712382 h 1010093"/>
              <a:gd name="connsiteX22" fmla="*/ 2211572 w 3253562"/>
              <a:gd name="connsiteY22" fmla="*/ 648586 h 1010093"/>
              <a:gd name="connsiteX23" fmla="*/ 2222204 w 3253562"/>
              <a:gd name="connsiteY23" fmla="*/ 616689 h 1010093"/>
              <a:gd name="connsiteX24" fmla="*/ 2243469 w 3253562"/>
              <a:gd name="connsiteY24" fmla="*/ 584791 h 1010093"/>
              <a:gd name="connsiteX25" fmla="*/ 2254102 w 3253562"/>
              <a:gd name="connsiteY25" fmla="*/ 542261 h 1010093"/>
              <a:gd name="connsiteX26" fmla="*/ 2275367 w 3253562"/>
              <a:gd name="connsiteY26" fmla="*/ 478465 h 1010093"/>
              <a:gd name="connsiteX27" fmla="*/ 2317897 w 3253562"/>
              <a:gd name="connsiteY27" fmla="*/ 350875 h 1010093"/>
              <a:gd name="connsiteX28" fmla="*/ 2339162 w 3253562"/>
              <a:gd name="connsiteY28" fmla="*/ 287079 h 1010093"/>
              <a:gd name="connsiteX29" fmla="*/ 2349795 w 3253562"/>
              <a:gd name="connsiteY29" fmla="*/ 244549 h 1010093"/>
              <a:gd name="connsiteX30" fmla="*/ 2381693 w 3253562"/>
              <a:gd name="connsiteY30" fmla="*/ 106326 h 1010093"/>
              <a:gd name="connsiteX31" fmla="*/ 2424223 w 3253562"/>
              <a:gd name="connsiteY31" fmla="*/ 10633 h 1010093"/>
              <a:gd name="connsiteX32" fmla="*/ 2456121 w 3253562"/>
              <a:gd name="connsiteY32" fmla="*/ 0 h 1010093"/>
              <a:gd name="connsiteX33" fmla="*/ 2551814 w 3253562"/>
              <a:gd name="connsiteY33" fmla="*/ 10633 h 1010093"/>
              <a:gd name="connsiteX34" fmla="*/ 2583711 w 3253562"/>
              <a:gd name="connsiteY34" fmla="*/ 21265 h 1010093"/>
              <a:gd name="connsiteX35" fmla="*/ 2604976 w 3253562"/>
              <a:gd name="connsiteY35" fmla="*/ 53163 h 1010093"/>
              <a:gd name="connsiteX36" fmla="*/ 2636874 w 3253562"/>
              <a:gd name="connsiteY36" fmla="*/ 85061 h 1010093"/>
              <a:gd name="connsiteX37" fmla="*/ 2658139 w 3253562"/>
              <a:gd name="connsiteY37" fmla="*/ 148856 h 1010093"/>
              <a:gd name="connsiteX38" fmla="*/ 2679404 w 3253562"/>
              <a:gd name="connsiteY38" fmla="*/ 180754 h 1010093"/>
              <a:gd name="connsiteX39" fmla="*/ 2700669 w 3253562"/>
              <a:gd name="connsiteY39" fmla="*/ 244549 h 1010093"/>
              <a:gd name="connsiteX40" fmla="*/ 2711302 w 3253562"/>
              <a:gd name="connsiteY40" fmla="*/ 276447 h 1010093"/>
              <a:gd name="connsiteX41" fmla="*/ 2743200 w 3253562"/>
              <a:gd name="connsiteY41" fmla="*/ 340242 h 1010093"/>
              <a:gd name="connsiteX42" fmla="*/ 2764465 w 3253562"/>
              <a:gd name="connsiteY42" fmla="*/ 457200 h 1010093"/>
              <a:gd name="connsiteX43" fmla="*/ 2785730 w 3253562"/>
              <a:gd name="connsiteY43" fmla="*/ 520996 h 1010093"/>
              <a:gd name="connsiteX44" fmla="*/ 2817627 w 3253562"/>
              <a:gd name="connsiteY44" fmla="*/ 616689 h 1010093"/>
              <a:gd name="connsiteX45" fmla="*/ 2828260 w 3253562"/>
              <a:gd name="connsiteY45" fmla="*/ 659219 h 1010093"/>
              <a:gd name="connsiteX46" fmla="*/ 2838893 w 3253562"/>
              <a:gd name="connsiteY46" fmla="*/ 765544 h 1010093"/>
              <a:gd name="connsiteX47" fmla="*/ 2849525 w 3253562"/>
              <a:gd name="connsiteY47" fmla="*/ 797442 h 1010093"/>
              <a:gd name="connsiteX48" fmla="*/ 2881423 w 3253562"/>
              <a:gd name="connsiteY48" fmla="*/ 903768 h 1010093"/>
              <a:gd name="connsiteX49" fmla="*/ 2892055 w 3253562"/>
              <a:gd name="connsiteY49" fmla="*/ 935665 h 1010093"/>
              <a:gd name="connsiteX50" fmla="*/ 2923953 w 3253562"/>
              <a:gd name="connsiteY50" fmla="*/ 999461 h 1010093"/>
              <a:gd name="connsiteX51" fmla="*/ 2955851 w 3253562"/>
              <a:gd name="connsiteY51" fmla="*/ 1010093 h 1010093"/>
              <a:gd name="connsiteX52" fmla="*/ 3030279 w 3253562"/>
              <a:gd name="connsiteY52" fmla="*/ 988828 h 1010093"/>
              <a:gd name="connsiteX53" fmla="*/ 3051544 w 3253562"/>
              <a:gd name="connsiteY53" fmla="*/ 956930 h 1010093"/>
              <a:gd name="connsiteX54" fmla="*/ 3094074 w 3253562"/>
              <a:gd name="connsiteY54" fmla="*/ 893135 h 1010093"/>
              <a:gd name="connsiteX55" fmla="*/ 3136604 w 3253562"/>
              <a:gd name="connsiteY55" fmla="*/ 829340 h 1010093"/>
              <a:gd name="connsiteX56" fmla="*/ 3179134 w 3253562"/>
              <a:gd name="connsiteY56" fmla="*/ 765544 h 1010093"/>
              <a:gd name="connsiteX57" fmla="*/ 3189767 w 3253562"/>
              <a:gd name="connsiteY57" fmla="*/ 733647 h 1010093"/>
              <a:gd name="connsiteX58" fmla="*/ 3211032 w 3253562"/>
              <a:gd name="connsiteY58" fmla="*/ 701749 h 1010093"/>
              <a:gd name="connsiteX59" fmla="*/ 3221665 w 3253562"/>
              <a:gd name="connsiteY59" fmla="*/ 669851 h 1010093"/>
              <a:gd name="connsiteX60" fmla="*/ 3242930 w 3253562"/>
              <a:gd name="connsiteY60" fmla="*/ 637954 h 1010093"/>
              <a:gd name="connsiteX61" fmla="*/ 3253562 w 3253562"/>
              <a:gd name="connsiteY61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807534 w 3253562"/>
              <a:gd name="connsiteY10" fmla="*/ 808075 h 1010093"/>
              <a:gd name="connsiteX11" fmla="*/ 1860697 w 3253562"/>
              <a:gd name="connsiteY11" fmla="*/ 861237 h 1010093"/>
              <a:gd name="connsiteX12" fmla="*/ 1892595 w 3253562"/>
              <a:gd name="connsiteY12" fmla="*/ 871870 h 1010093"/>
              <a:gd name="connsiteX13" fmla="*/ 1913860 w 3253562"/>
              <a:gd name="connsiteY13" fmla="*/ 903768 h 1010093"/>
              <a:gd name="connsiteX14" fmla="*/ 1977655 w 3253562"/>
              <a:gd name="connsiteY14" fmla="*/ 925033 h 1010093"/>
              <a:gd name="connsiteX15" fmla="*/ 2041451 w 3253562"/>
              <a:gd name="connsiteY15" fmla="*/ 914400 h 1010093"/>
              <a:gd name="connsiteX16" fmla="*/ 2062716 w 3253562"/>
              <a:gd name="connsiteY16" fmla="*/ 882503 h 1010093"/>
              <a:gd name="connsiteX17" fmla="*/ 2083981 w 3253562"/>
              <a:gd name="connsiteY17" fmla="*/ 861237 h 1010093"/>
              <a:gd name="connsiteX18" fmla="*/ 2158409 w 3253562"/>
              <a:gd name="connsiteY18" fmla="*/ 765544 h 1010093"/>
              <a:gd name="connsiteX19" fmla="*/ 2169041 w 3253562"/>
              <a:gd name="connsiteY19" fmla="*/ 733647 h 1010093"/>
              <a:gd name="connsiteX20" fmla="*/ 2190307 w 3253562"/>
              <a:gd name="connsiteY20" fmla="*/ 712382 h 1010093"/>
              <a:gd name="connsiteX21" fmla="*/ 2211572 w 3253562"/>
              <a:gd name="connsiteY21" fmla="*/ 648586 h 1010093"/>
              <a:gd name="connsiteX22" fmla="*/ 2222204 w 3253562"/>
              <a:gd name="connsiteY22" fmla="*/ 616689 h 1010093"/>
              <a:gd name="connsiteX23" fmla="*/ 2243469 w 3253562"/>
              <a:gd name="connsiteY23" fmla="*/ 584791 h 1010093"/>
              <a:gd name="connsiteX24" fmla="*/ 2254102 w 3253562"/>
              <a:gd name="connsiteY24" fmla="*/ 542261 h 1010093"/>
              <a:gd name="connsiteX25" fmla="*/ 2275367 w 3253562"/>
              <a:gd name="connsiteY25" fmla="*/ 478465 h 1010093"/>
              <a:gd name="connsiteX26" fmla="*/ 2317897 w 3253562"/>
              <a:gd name="connsiteY26" fmla="*/ 350875 h 1010093"/>
              <a:gd name="connsiteX27" fmla="*/ 2339162 w 3253562"/>
              <a:gd name="connsiteY27" fmla="*/ 287079 h 1010093"/>
              <a:gd name="connsiteX28" fmla="*/ 2349795 w 3253562"/>
              <a:gd name="connsiteY28" fmla="*/ 244549 h 1010093"/>
              <a:gd name="connsiteX29" fmla="*/ 2381693 w 3253562"/>
              <a:gd name="connsiteY29" fmla="*/ 106326 h 1010093"/>
              <a:gd name="connsiteX30" fmla="*/ 2424223 w 3253562"/>
              <a:gd name="connsiteY30" fmla="*/ 10633 h 1010093"/>
              <a:gd name="connsiteX31" fmla="*/ 2456121 w 3253562"/>
              <a:gd name="connsiteY31" fmla="*/ 0 h 1010093"/>
              <a:gd name="connsiteX32" fmla="*/ 2551814 w 3253562"/>
              <a:gd name="connsiteY32" fmla="*/ 10633 h 1010093"/>
              <a:gd name="connsiteX33" fmla="*/ 2583711 w 3253562"/>
              <a:gd name="connsiteY33" fmla="*/ 21265 h 1010093"/>
              <a:gd name="connsiteX34" fmla="*/ 2604976 w 3253562"/>
              <a:gd name="connsiteY34" fmla="*/ 53163 h 1010093"/>
              <a:gd name="connsiteX35" fmla="*/ 2636874 w 3253562"/>
              <a:gd name="connsiteY35" fmla="*/ 85061 h 1010093"/>
              <a:gd name="connsiteX36" fmla="*/ 2658139 w 3253562"/>
              <a:gd name="connsiteY36" fmla="*/ 148856 h 1010093"/>
              <a:gd name="connsiteX37" fmla="*/ 2679404 w 3253562"/>
              <a:gd name="connsiteY37" fmla="*/ 180754 h 1010093"/>
              <a:gd name="connsiteX38" fmla="*/ 2700669 w 3253562"/>
              <a:gd name="connsiteY38" fmla="*/ 244549 h 1010093"/>
              <a:gd name="connsiteX39" fmla="*/ 2711302 w 3253562"/>
              <a:gd name="connsiteY39" fmla="*/ 276447 h 1010093"/>
              <a:gd name="connsiteX40" fmla="*/ 2743200 w 3253562"/>
              <a:gd name="connsiteY40" fmla="*/ 340242 h 1010093"/>
              <a:gd name="connsiteX41" fmla="*/ 2764465 w 3253562"/>
              <a:gd name="connsiteY41" fmla="*/ 457200 h 1010093"/>
              <a:gd name="connsiteX42" fmla="*/ 2785730 w 3253562"/>
              <a:gd name="connsiteY42" fmla="*/ 520996 h 1010093"/>
              <a:gd name="connsiteX43" fmla="*/ 2817627 w 3253562"/>
              <a:gd name="connsiteY43" fmla="*/ 616689 h 1010093"/>
              <a:gd name="connsiteX44" fmla="*/ 2828260 w 3253562"/>
              <a:gd name="connsiteY44" fmla="*/ 659219 h 1010093"/>
              <a:gd name="connsiteX45" fmla="*/ 2838893 w 3253562"/>
              <a:gd name="connsiteY45" fmla="*/ 765544 h 1010093"/>
              <a:gd name="connsiteX46" fmla="*/ 2849525 w 3253562"/>
              <a:gd name="connsiteY46" fmla="*/ 797442 h 1010093"/>
              <a:gd name="connsiteX47" fmla="*/ 2881423 w 3253562"/>
              <a:gd name="connsiteY47" fmla="*/ 903768 h 1010093"/>
              <a:gd name="connsiteX48" fmla="*/ 2892055 w 3253562"/>
              <a:gd name="connsiteY48" fmla="*/ 935665 h 1010093"/>
              <a:gd name="connsiteX49" fmla="*/ 2923953 w 3253562"/>
              <a:gd name="connsiteY49" fmla="*/ 999461 h 1010093"/>
              <a:gd name="connsiteX50" fmla="*/ 2955851 w 3253562"/>
              <a:gd name="connsiteY50" fmla="*/ 1010093 h 1010093"/>
              <a:gd name="connsiteX51" fmla="*/ 3030279 w 3253562"/>
              <a:gd name="connsiteY51" fmla="*/ 988828 h 1010093"/>
              <a:gd name="connsiteX52" fmla="*/ 3051544 w 3253562"/>
              <a:gd name="connsiteY52" fmla="*/ 956930 h 1010093"/>
              <a:gd name="connsiteX53" fmla="*/ 3094074 w 3253562"/>
              <a:gd name="connsiteY53" fmla="*/ 893135 h 1010093"/>
              <a:gd name="connsiteX54" fmla="*/ 3136604 w 3253562"/>
              <a:gd name="connsiteY54" fmla="*/ 829340 h 1010093"/>
              <a:gd name="connsiteX55" fmla="*/ 3179134 w 3253562"/>
              <a:gd name="connsiteY55" fmla="*/ 765544 h 1010093"/>
              <a:gd name="connsiteX56" fmla="*/ 3189767 w 3253562"/>
              <a:gd name="connsiteY56" fmla="*/ 733647 h 1010093"/>
              <a:gd name="connsiteX57" fmla="*/ 3211032 w 3253562"/>
              <a:gd name="connsiteY57" fmla="*/ 701749 h 1010093"/>
              <a:gd name="connsiteX58" fmla="*/ 3221665 w 3253562"/>
              <a:gd name="connsiteY58" fmla="*/ 669851 h 1010093"/>
              <a:gd name="connsiteX59" fmla="*/ 3242930 w 3253562"/>
              <a:gd name="connsiteY59" fmla="*/ 637954 h 1010093"/>
              <a:gd name="connsiteX60" fmla="*/ 3253562 w 3253562"/>
              <a:gd name="connsiteY60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860697 w 3253562"/>
              <a:gd name="connsiteY10" fmla="*/ 861237 h 1010093"/>
              <a:gd name="connsiteX11" fmla="*/ 1892595 w 3253562"/>
              <a:gd name="connsiteY11" fmla="*/ 871870 h 1010093"/>
              <a:gd name="connsiteX12" fmla="*/ 1913860 w 3253562"/>
              <a:gd name="connsiteY12" fmla="*/ 903768 h 1010093"/>
              <a:gd name="connsiteX13" fmla="*/ 1977655 w 3253562"/>
              <a:gd name="connsiteY13" fmla="*/ 925033 h 1010093"/>
              <a:gd name="connsiteX14" fmla="*/ 2041451 w 3253562"/>
              <a:gd name="connsiteY14" fmla="*/ 914400 h 1010093"/>
              <a:gd name="connsiteX15" fmla="*/ 2062716 w 3253562"/>
              <a:gd name="connsiteY15" fmla="*/ 882503 h 1010093"/>
              <a:gd name="connsiteX16" fmla="*/ 2083981 w 3253562"/>
              <a:gd name="connsiteY16" fmla="*/ 861237 h 1010093"/>
              <a:gd name="connsiteX17" fmla="*/ 2158409 w 3253562"/>
              <a:gd name="connsiteY17" fmla="*/ 765544 h 1010093"/>
              <a:gd name="connsiteX18" fmla="*/ 2169041 w 3253562"/>
              <a:gd name="connsiteY18" fmla="*/ 733647 h 1010093"/>
              <a:gd name="connsiteX19" fmla="*/ 2190307 w 3253562"/>
              <a:gd name="connsiteY19" fmla="*/ 712382 h 1010093"/>
              <a:gd name="connsiteX20" fmla="*/ 2211572 w 3253562"/>
              <a:gd name="connsiteY20" fmla="*/ 648586 h 1010093"/>
              <a:gd name="connsiteX21" fmla="*/ 2222204 w 3253562"/>
              <a:gd name="connsiteY21" fmla="*/ 616689 h 1010093"/>
              <a:gd name="connsiteX22" fmla="*/ 2243469 w 3253562"/>
              <a:gd name="connsiteY22" fmla="*/ 584791 h 1010093"/>
              <a:gd name="connsiteX23" fmla="*/ 2254102 w 3253562"/>
              <a:gd name="connsiteY23" fmla="*/ 542261 h 1010093"/>
              <a:gd name="connsiteX24" fmla="*/ 2275367 w 3253562"/>
              <a:gd name="connsiteY24" fmla="*/ 478465 h 1010093"/>
              <a:gd name="connsiteX25" fmla="*/ 2317897 w 3253562"/>
              <a:gd name="connsiteY25" fmla="*/ 350875 h 1010093"/>
              <a:gd name="connsiteX26" fmla="*/ 2339162 w 3253562"/>
              <a:gd name="connsiteY26" fmla="*/ 287079 h 1010093"/>
              <a:gd name="connsiteX27" fmla="*/ 2349795 w 3253562"/>
              <a:gd name="connsiteY27" fmla="*/ 244549 h 1010093"/>
              <a:gd name="connsiteX28" fmla="*/ 2381693 w 3253562"/>
              <a:gd name="connsiteY28" fmla="*/ 106326 h 1010093"/>
              <a:gd name="connsiteX29" fmla="*/ 2424223 w 3253562"/>
              <a:gd name="connsiteY29" fmla="*/ 10633 h 1010093"/>
              <a:gd name="connsiteX30" fmla="*/ 2456121 w 3253562"/>
              <a:gd name="connsiteY30" fmla="*/ 0 h 1010093"/>
              <a:gd name="connsiteX31" fmla="*/ 2551814 w 3253562"/>
              <a:gd name="connsiteY31" fmla="*/ 10633 h 1010093"/>
              <a:gd name="connsiteX32" fmla="*/ 2583711 w 3253562"/>
              <a:gd name="connsiteY32" fmla="*/ 21265 h 1010093"/>
              <a:gd name="connsiteX33" fmla="*/ 2604976 w 3253562"/>
              <a:gd name="connsiteY33" fmla="*/ 53163 h 1010093"/>
              <a:gd name="connsiteX34" fmla="*/ 2636874 w 3253562"/>
              <a:gd name="connsiteY34" fmla="*/ 85061 h 1010093"/>
              <a:gd name="connsiteX35" fmla="*/ 2658139 w 3253562"/>
              <a:gd name="connsiteY35" fmla="*/ 148856 h 1010093"/>
              <a:gd name="connsiteX36" fmla="*/ 2679404 w 3253562"/>
              <a:gd name="connsiteY36" fmla="*/ 180754 h 1010093"/>
              <a:gd name="connsiteX37" fmla="*/ 2700669 w 3253562"/>
              <a:gd name="connsiteY37" fmla="*/ 244549 h 1010093"/>
              <a:gd name="connsiteX38" fmla="*/ 2711302 w 3253562"/>
              <a:gd name="connsiteY38" fmla="*/ 276447 h 1010093"/>
              <a:gd name="connsiteX39" fmla="*/ 2743200 w 3253562"/>
              <a:gd name="connsiteY39" fmla="*/ 340242 h 1010093"/>
              <a:gd name="connsiteX40" fmla="*/ 2764465 w 3253562"/>
              <a:gd name="connsiteY40" fmla="*/ 457200 h 1010093"/>
              <a:gd name="connsiteX41" fmla="*/ 2785730 w 3253562"/>
              <a:gd name="connsiteY41" fmla="*/ 520996 h 1010093"/>
              <a:gd name="connsiteX42" fmla="*/ 2817627 w 3253562"/>
              <a:gd name="connsiteY42" fmla="*/ 616689 h 1010093"/>
              <a:gd name="connsiteX43" fmla="*/ 2828260 w 3253562"/>
              <a:gd name="connsiteY43" fmla="*/ 659219 h 1010093"/>
              <a:gd name="connsiteX44" fmla="*/ 2838893 w 3253562"/>
              <a:gd name="connsiteY44" fmla="*/ 765544 h 1010093"/>
              <a:gd name="connsiteX45" fmla="*/ 2849525 w 3253562"/>
              <a:gd name="connsiteY45" fmla="*/ 797442 h 1010093"/>
              <a:gd name="connsiteX46" fmla="*/ 2881423 w 3253562"/>
              <a:gd name="connsiteY46" fmla="*/ 903768 h 1010093"/>
              <a:gd name="connsiteX47" fmla="*/ 2892055 w 3253562"/>
              <a:gd name="connsiteY47" fmla="*/ 935665 h 1010093"/>
              <a:gd name="connsiteX48" fmla="*/ 2923953 w 3253562"/>
              <a:gd name="connsiteY48" fmla="*/ 999461 h 1010093"/>
              <a:gd name="connsiteX49" fmla="*/ 2955851 w 3253562"/>
              <a:gd name="connsiteY49" fmla="*/ 1010093 h 1010093"/>
              <a:gd name="connsiteX50" fmla="*/ 3030279 w 3253562"/>
              <a:gd name="connsiteY50" fmla="*/ 988828 h 1010093"/>
              <a:gd name="connsiteX51" fmla="*/ 3051544 w 3253562"/>
              <a:gd name="connsiteY51" fmla="*/ 956930 h 1010093"/>
              <a:gd name="connsiteX52" fmla="*/ 3094074 w 3253562"/>
              <a:gd name="connsiteY52" fmla="*/ 893135 h 1010093"/>
              <a:gd name="connsiteX53" fmla="*/ 3136604 w 3253562"/>
              <a:gd name="connsiteY53" fmla="*/ 829340 h 1010093"/>
              <a:gd name="connsiteX54" fmla="*/ 3179134 w 3253562"/>
              <a:gd name="connsiteY54" fmla="*/ 765544 h 1010093"/>
              <a:gd name="connsiteX55" fmla="*/ 3189767 w 3253562"/>
              <a:gd name="connsiteY55" fmla="*/ 733647 h 1010093"/>
              <a:gd name="connsiteX56" fmla="*/ 3211032 w 3253562"/>
              <a:gd name="connsiteY56" fmla="*/ 701749 h 1010093"/>
              <a:gd name="connsiteX57" fmla="*/ 3221665 w 3253562"/>
              <a:gd name="connsiteY57" fmla="*/ 669851 h 1010093"/>
              <a:gd name="connsiteX58" fmla="*/ 3242930 w 3253562"/>
              <a:gd name="connsiteY58" fmla="*/ 637954 h 1010093"/>
              <a:gd name="connsiteX59" fmla="*/ 3253562 w 3253562"/>
              <a:gd name="connsiteY59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892595 w 3253562"/>
              <a:gd name="connsiteY10" fmla="*/ 871870 h 1010093"/>
              <a:gd name="connsiteX11" fmla="*/ 1913860 w 3253562"/>
              <a:gd name="connsiteY11" fmla="*/ 903768 h 1010093"/>
              <a:gd name="connsiteX12" fmla="*/ 1977655 w 3253562"/>
              <a:gd name="connsiteY12" fmla="*/ 925033 h 1010093"/>
              <a:gd name="connsiteX13" fmla="*/ 2041451 w 3253562"/>
              <a:gd name="connsiteY13" fmla="*/ 914400 h 1010093"/>
              <a:gd name="connsiteX14" fmla="*/ 2062716 w 3253562"/>
              <a:gd name="connsiteY14" fmla="*/ 882503 h 1010093"/>
              <a:gd name="connsiteX15" fmla="*/ 2083981 w 3253562"/>
              <a:gd name="connsiteY15" fmla="*/ 861237 h 1010093"/>
              <a:gd name="connsiteX16" fmla="*/ 2158409 w 3253562"/>
              <a:gd name="connsiteY16" fmla="*/ 765544 h 1010093"/>
              <a:gd name="connsiteX17" fmla="*/ 2169041 w 3253562"/>
              <a:gd name="connsiteY17" fmla="*/ 733647 h 1010093"/>
              <a:gd name="connsiteX18" fmla="*/ 2190307 w 3253562"/>
              <a:gd name="connsiteY18" fmla="*/ 712382 h 1010093"/>
              <a:gd name="connsiteX19" fmla="*/ 2211572 w 3253562"/>
              <a:gd name="connsiteY19" fmla="*/ 648586 h 1010093"/>
              <a:gd name="connsiteX20" fmla="*/ 2222204 w 3253562"/>
              <a:gd name="connsiteY20" fmla="*/ 616689 h 1010093"/>
              <a:gd name="connsiteX21" fmla="*/ 2243469 w 3253562"/>
              <a:gd name="connsiteY21" fmla="*/ 584791 h 1010093"/>
              <a:gd name="connsiteX22" fmla="*/ 2254102 w 3253562"/>
              <a:gd name="connsiteY22" fmla="*/ 542261 h 1010093"/>
              <a:gd name="connsiteX23" fmla="*/ 2275367 w 3253562"/>
              <a:gd name="connsiteY23" fmla="*/ 478465 h 1010093"/>
              <a:gd name="connsiteX24" fmla="*/ 2317897 w 3253562"/>
              <a:gd name="connsiteY24" fmla="*/ 350875 h 1010093"/>
              <a:gd name="connsiteX25" fmla="*/ 2339162 w 3253562"/>
              <a:gd name="connsiteY25" fmla="*/ 287079 h 1010093"/>
              <a:gd name="connsiteX26" fmla="*/ 2349795 w 3253562"/>
              <a:gd name="connsiteY26" fmla="*/ 244549 h 1010093"/>
              <a:gd name="connsiteX27" fmla="*/ 2381693 w 3253562"/>
              <a:gd name="connsiteY27" fmla="*/ 106326 h 1010093"/>
              <a:gd name="connsiteX28" fmla="*/ 2424223 w 3253562"/>
              <a:gd name="connsiteY28" fmla="*/ 10633 h 1010093"/>
              <a:gd name="connsiteX29" fmla="*/ 2456121 w 3253562"/>
              <a:gd name="connsiteY29" fmla="*/ 0 h 1010093"/>
              <a:gd name="connsiteX30" fmla="*/ 2551814 w 3253562"/>
              <a:gd name="connsiteY30" fmla="*/ 10633 h 1010093"/>
              <a:gd name="connsiteX31" fmla="*/ 2583711 w 3253562"/>
              <a:gd name="connsiteY31" fmla="*/ 21265 h 1010093"/>
              <a:gd name="connsiteX32" fmla="*/ 2604976 w 3253562"/>
              <a:gd name="connsiteY32" fmla="*/ 53163 h 1010093"/>
              <a:gd name="connsiteX33" fmla="*/ 2636874 w 3253562"/>
              <a:gd name="connsiteY33" fmla="*/ 85061 h 1010093"/>
              <a:gd name="connsiteX34" fmla="*/ 2658139 w 3253562"/>
              <a:gd name="connsiteY34" fmla="*/ 148856 h 1010093"/>
              <a:gd name="connsiteX35" fmla="*/ 2679404 w 3253562"/>
              <a:gd name="connsiteY35" fmla="*/ 180754 h 1010093"/>
              <a:gd name="connsiteX36" fmla="*/ 2700669 w 3253562"/>
              <a:gd name="connsiteY36" fmla="*/ 244549 h 1010093"/>
              <a:gd name="connsiteX37" fmla="*/ 2711302 w 3253562"/>
              <a:gd name="connsiteY37" fmla="*/ 276447 h 1010093"/>
              <a:gd name="connsiteX38" fmla="*/ 2743200 w 3253562"/>
              <a:gd name="connsiteY38" fmla="*/ 340242 h 1010093"/>
              <a:gd name="connsiteX39" fmla="*/ 2764465 w 3253562"/>
              <a:gd name="connsiteY39" fmla="*/ 457200 h 1010093"/>
              <a:gd name="connsiteX40" fmla="*/ 2785730 w 3253562"/>
              <a:gd name="connsiteY40" fmla="*/ 520996 h 1010093"/>
              <a:gd name="connsiteX41" fmla="*/ 2817627 w 3253562"/>
              <a:gd name="connsiteY41" fmla="*/ 616689 h 1010093"/>
              <a:gd name="connsiteX42" fmla="*/ 2828260 w 3253562"/>
              <a:gd name="connsiteY42" fmla="*/ 659219 h 1010093"/>
              <a:gd name="connsiteX43" fmla="*/ 2838893 w 3253562"/>
              <a:gd name="connsiteY43" fmla="*/ 765544 h 1010093"/>
              <a:gd name="connsiteX44" fmla="*/ 2849525 w 3253562"/>
              <a:gd name="connsiteY44" fmla="*/ 797442 h 1010093"/>
              <a:gd name="connsiteX45" fmla="*/ 2881423 w 3253562"/>
              <a:gd name="connsiteY45" fmla="*/ 903768 h 1010093"/>
              <a:gd name="connsiteX46" fmla="*/ 2892055 w 3253562"/>
              <a:gd name="connsiteY46" fmla="*/ 935665 h 1010093"/>
              <a:gd name="connsiteX47" fmla="*/ 2923953 w 3253562"/>
              <a:gd name="connsiteY47" fmla="*/ 999461 h 1010093"/>
              <a:gd name="connsiteX48" fmla="*/ 2955851 w 3253562"/>
              <a:gd name="connsiteY48" fmla="*/ 1010093 h 1010093"/>
              <a:gd name="connsiteX49" fmla="*/ 3030279 w 3253562"/>
              <a:gd name="connsiteY49" fmla="*/ 988828 h 1010093"/>
              <a:gd name="connsiteX50" fmla="*/ 3051544 w 3253562"/>
              <a:gd name="connsiteY50" fmla="*/ 956930 h 1010093"/>
              <a:gd name="connsiteX51" fmla="*/ 3094074 w 3253562"/>
              <a:gd name="connsiteY51" fmla="*/ 893135 h 1010093"/>
              <a:gd name="connsiteX52" fmla="*/ 3136604 w 3253562"/>
              <a:gd name="connsiteY52" fmla="*/ 829340 h 1010093"/>
              <a:gd name="connsiteX53" fmla="*/ 3179134 w 3253562"/>
              <a:gd name="connsiteY53" fmla="*/ 765544 h 1010093"/>
              <a:gd name="connsiteX54" fmla="*/ 3189767 w 3253562"/>
              <a:gd name="connsiteY54" fmla="*/ 733647 h 1010093"/>
              <a:gd name="connsiteX55" fmla="*/ 3211032 w 3253562"/>
              <a:gd name="connsiteY55" fmla="*/ 701749 h 1010093"/>
              <a:gd name="connsiteX56" fmla="*/ 3221665 w 3253562"/>
              <a:gd name="connsiteY56" fmla="*/ 669851 h 1010093"/>
              <a:gd name="connsiteX57" fmla="*/ 3242930 w 3253562"/>
              <a:gd name="connsiteY57" fmla="*/ 637954 h 1010093"/>
              <a:gd name="connsiteX58" fmla="*/ 3253562 w 3253562"/>
              <a:gd name="connsiteY58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892595 w 3253562"/>
              <a:gd name="connsiteY10" fmla="*/ 871870 h 1010093"/>
              <a:gd name="connsiteX11" fmla="*/ 1977655 w 3253562"/>
              <a:gd name="connsiteY11" fmla="*/ 925033 h 1010093"/>
              <a:gd name="connsiteX12" fmla="*/ 2041451 w 3253562"/>
              <a:gd name="connsiteY12" fmla="*/ 914400 h 1010093"/>
              <a:gd name="connsiteX13" fmla="*/ 2062716 w 3253562"/>
              <a:gd name="connsiteY13" fmla="*/ 882503 h 1010093"/>
              <a:gd name="connsiteX14" fmla="*/ 2083981 w 3253562"/>
              <a:gd name="connsiteY14" fmla="*/ 861237 h 1010093"/>
              <a:gd name="connsiteX15" fmla="*/ 2158409 w 3253562"/>
              <a:gd name="connsiteY15" fmla="*/ 765544 h 1010093"/>
              <a:gd name="connsiteX16" fmla="*/ 2169041 w 3253562"/>
              <a:gd name="connsiteY16" fmla="*/ 733647 h 1010093"/>
              <a:gd name="connsiteX17" fmla="*/ 2190307 w 3253562"/>
              <a:gd name="connsiteY17" fmla="*/ 712382 h 1010093"/>
              <a:gd name="connsiteX18" fmla="*/ 2211572 w 3253562"/>
              <a:gd name="connsiteY18" fmla="*/ 648586 h 1010093"/>
              <a:gd name="connsiteX19" fmla="*/ 2222204 w 3253562"/>
              <a:gd name="connsiteY19" fmla="*/ 616689 h 1010093"/>
              <a:gd name="connsiteX20" fmla="*/ 2243469 w 3253562"/>
              <a:gd name="connsiteY20" fmla="*/ 584791 h 1010093"/>
              <a:gd name="connsiteX21" fmla="*/ 2254102 w 3253562"/>
              <a:gd name="connsiteY21" fmla="*/ 542261 h 1010093"/>
              <a:gd name="connsiteX22" fmla="*/ 2275367 w 3253562"/>
              <a:gd name="connsiteY22" fmla="*/ 478465 h 1010093"/>
              <a:gd name="connsiteX23" fmla="*/ 2317897 w 3253562"/>
              <a:gd name="connsiteY23" fmla="*/ 350875 h 1010093"/>
              <a:gd name="connsiteX24" fmla="*/ 2339162 w 3253562"/>
              <a:gd name="connsiteY24" fmla="*/ 287079 h 1010093"/>
              <a:gd name="connsiteX25" fmla="*/ 2349795 w 3253562"/>
              <a:gd name="connsiteY25" fmla="*/ 244549 h 1010093"/>
              <a:gd name="connsiteX26" fmla="*/ 2381693 w 3253562"/>
              <a:gd name="connsiteY26" fmla="*/ 106326 h 1010093"/>
              <a:gd name="connsiteX27" fmla="*/ 2424223 w 3253562"/>
              <a:gd name="connsiteY27" fmla="*/ 10633 h 1010093"/>
              <a:gd name="connsiteX28" fmla="*/ 2456121 w 3253562"/>
              <a:gd name="connsiteY28" fmla="*/ 0 h 1010093"/>
              <a:gd name="connsiteX29" fmla="*/ 2551814 w 3253562"/>
              <a:gd name="connsiteY29" fmla="*/ 10633 h 1010093"/>
              <a:gd name="connsiteX30" fmla="*/ 2583711 w 3253562"/>
              <a:gd name="connsiteY30" fmla="*/ 21265 h 1010093"/>
              <a:gd name="connsiteX31" fmla="*/ 2604976 w 3253562"/>
              <a:gd name="connsiteY31" fmla="*/ 53163 h 1010093"/>
              <a:gd name="connsiteX32" fmla="*/ 2636874 w 3253562"/>
              <a:gd name="connsiteY32" fmla="*/ 85061 h 1010093"/>
              <a:gd name="connsiteX33" fmla="*/ 2658139 w 3253562"/>
              <a:gd name="connsiteY33" fmla="*/ 148856 h 1010093"/>
              <a:gd name="connsiteX34" fmla="*/ 2679404 w 3253562"/>
              <a:gd name="connsiteY34" fmla="*/ 180754 h 1010093"/>
              <a:gd name="connsiteX35" fmla="*/ 2700669 w 3253562"/>
              <a:gd name="connsiteY35" fmla="*/ 244549 h 1010093"/>
              <a:gd name="connsiteX36" fmla="*/ 2711302 w 3253562"/>
              <a:gd name="connsiteY36" fmla="*/ 276447 h 1010093"/>
              <a:gd name="connsiteX37" fmla="*/ 2743200 w 3253562"/>
              <a:gd name="connsiteY37" fmla="*/ 340242 h 1010093"/>
              <a:gd name="connsiteX38" fmla="*/ 2764465 w 3253562"/>
              <a:gd name="connsiteY38" fmla="*/ 457200 h 1010093"/>
              <a:gd name="connsiteX39" fmla="*/ 2785730 w 3253562"/>
              <a:gd name="connsiteY39" fmla="*/ 520996 h 1010093"/>
              <a:gd name="connsiteX40" fmla="*/ 2817627 w 3253562"/>
              <a:gd name="connsiteY40" fmla="*/ 616689 h 1010093"/>
              <a:gd name="connsiteX41" fmla="*/ 2828260 w 3253562"/>
              <a:gd name="connsiteY41" fmla="*/ 659219 h 1010093"/>
              <a:gd name="connsiteX42" fmla="*/ 2838893 w 3253562"/>
              <a:gd name="connsiteY42" fmla="*/ 765544 h 1010093"/>
              <a:gd name="connsiteX43" fmla="*/ 2849525 w 3253562"/>
              <a:gd name="connsiteY43" fmla="*/ 797442 h 1010093"/>
              <a:gd name="connsiteX44" fmla="*/ 2881423 w 3253562"/>
              <a:gd name="connsiteY44" fmla="*/ 903768 h 1010093"/>
              <a:gd name="connsiteX45" fmla="*/ 2892055 w 3253562"/>
              <a:gd name="connsiteY45" fmla="*/ 935665 h 1010093"/>
              <a:gd name="connsiteX46" fmla="*/ 2923953 w 3253562"/>
              <a:gd name="connsiteY46" fmla="*/ 999461 h 1010093"/>
              <a:gd name="connsiteX47" fmla="*/ 2955851 w 3253562"/>
              <a:gd name="connsiteY47" fmla="*/ 1010093 h 1010093"/>
              <a:gd name="connsiteX48" fmla="*/ 3030279 w 3253562"/>
              <a:gd name="connsiteY48" fmla="*/ 988828 h 1010093"/>
              <a:gd name="connsiteX49" fmla="*/ 3051544 w 3253562"/>
              <a:gd name="connsiteY49" fmla="*/ 956930 h 1010093"/>
              <a:gd name="connsiteX50" fmla="*/ 3094074 w 3253562"/>
              <a:gd name="connsiteY50" fmla="*/ 893135 h 1010093"/>
              <a:gd name="connsiteX51" fmla="*/ 3136604 w 3253562"/>
              <a:gd name="connsiteY51" fmla="*/ 829340 h 1010093"/>
              <a:gd name="connsiteX52" fmla="*/ 3179134 w 3253562"/>
              <a:gd name="connsiteY52" fmla="*/ 765544 h 1010093"/>
              <a:gd name="connsiteX53" fmla="*/ 3189767 w 3253562"/>
              <a:gd name="connsiteY53" fmla="*/ 733647 h 1010093"/>
              <a:gd name="connsiteX54" fmla="*/ 3211032 w 3253562"/>
              <a:gd name="connsiteY54" fmla="*/ 701749 h 1010093"/>
              <a:gd name="connsiteX55" fmla="*/ 3221665 w 3253562"/>
              <a:gd name="connsiteY55" fmla="*/ 669851 h 1010093"/>
              <a:gd name="connsiteX56" fmla="*/ 3242930 w 3253562"/>
              <a:gd name="connsiteY56" fmla="*/ 637954 h 1010093"/>
              <a:gd name="connsiteX57" fmla="*/ 3253562 w 3253562"/>
              <a:gd name="connsiteY57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977655 w 3253562"/>
              <a:gd name="connsiteY10" fmla="*/ 925033 h 1010093"/>
              <a:gd name="connsiteX11" fmla="*/ 2041451 w 3253562"/>
              <a:gd name="connsiteY11" fmla="*/ 914400 h 1010093"/>
              <a:gd name="connsiteX12" fmla="*/ 2062716 w 3253562"/>
              <a:gd name="connsiteY12" fmla="*/ 882503 h 1010093"/>
              <a:gd name="connsiteX13" fmla="*/ 2083981 w 3253562"/>
              <a:gd name="connsiteY13" fmla="*/ 861237 h 1010093"/>
              <a:gd name="connsiteX14" fmla="*/ 2158409 w 3253562"/>
              <a:gd name="connsiteY14" fmla="*/ 765544 h 1010093"/>
              <a:gd name="connsiteX15" fmla="*/ 2169041 w 3253562"/>
              <a:gd name="connsiteY15" fmla="*/ 733647 h 1010093"/>
              <a:gd name="connsiteX16" fmla="*/ 2190307 w 3253562"/>
              <a:gd name="connsiteY16" fmla="*/ 712382 h 1010093"/>
              <a:gd name="connsiteX17" fmla="*/ 2211572 w 3253562"/>
              <a:gd name="connsiteY17" fmla="*/ 648586 h 1010093"/>
              <a:gd name="connsiteX18" fmla="*/ 2222204 w 3253562"/>
              <a:gd name="connsiteY18" fmla="*/ 616689 h 1010093"/>
              <a:gd name="connsiteX19" fmla="*/ 2243469 w 3253562"/>
              <a:gd name="connsiteY19" fmla="*/ 584791 h 1010093"/>
              <a:gd name="connsiteX20" fmla="*/ 2254102 w 3253562"/>
              <a:gd name="connsiteY20" fmla="*/ 542261 h 1010093"/>
              <a:gd name="connsiteX21" fmla="*/ 2275367 w 3253562"/>
              <a:gd name="connsiteY21" fmla="*/ 478465 h 1010093"/>
              <a:gd name="connsiteX22" fmla="*/ 2317897 w 3253562"/>
              <a:gd name="connsiteY22" fmla="*/ 350875 h 1010093"/>
              <a:gd name="connsiteX23" fmla="*/ 2339162 w 3253562"/>
              <a:gd name="connsiteY23" fmla="*/ 287079 h 1010093"/>
              <a:gd name="connsiteX24" fmla="*/ 2349795 w 3253562"/>
              <a:gd name="connsiteY24" fmla="*/ 244549 h 1010093"/>
              <a:gd name="connsiteX25" fmla="*/ 2381693 w 3253562"/>
              <a:gd name="connsiteY25" fmla="*/ 106326 h 1010093"/>
              <a:gd name="connsiteX26" fmla="*/ 2424223 w 3253562"/>
              <a:gd name="connsiteY26" fmla="*/ 10633 h 1010093"/>
              <a:gd name="connsiteX27" fmla="*/ 2456121 w 3253562"/>
              <a:gd name="connsiteY27" fmla="*/ 0 h 1010093"/>
              <a:gd name="connsiteX28" fmla="*/ 2551814 w 3253562"/>
              <a:gd name="connsiteY28" fmla="*/ 10633 h 1010093"/>
              <a:gd name="connsiteX29" fmla="*/ 2583711 w 3253562"/>
              <a:gd name="connsiteY29" fmla="*/ 21265 h 1010093"/>
              <a:gd name="connsiteX30" fmla="*/ 2604976 w 3253562"/>
              <a:gd name="connsiteY30" fmla="*/ 53163 h 1010093"/>
              <a:gd name="connsiteX31" fmla="*/ 2636874 w 3253562"/>
              <a:gd name="connsiteY31" fmla="*/ 85061 h 1010093"/>
              <a:gd name="connsiteX32" fmla="*/ 2658139 w 3253562"/>
              <a:gd name="connsiteY32" fmla="*/ 148856 h 1010093"/>
              <a:gd name="connsiteX33" fmla="*/ 2679404 w 3253562"/>
              <a:gd name="connsiteY33" fmla="*/ 180754 h 1010093"/>
              <a:gd name="connsiteX34" fmla="*/ 2700669 w 3253562"/>
              <a:gd name="connsiteY34" fmla="*/ 244549 h 1010093"/>
              <a:gd name="connsiteX35" fmla="*/ 2711302 w 3253562"/>
              <a:gd name="connsiteY35" fmla="*/ 276447 h 1010093"/>
              <a:gd name="connsiteX36" fmla="*/ 2743200 w 3253562"/>
              <a:gd name="connsiteY36" fmla="*/ 340242 h 1010093"/>
              <a:gd name="connsiteX37" fmla="*/ 2764465 w 3253562"/>
              <a:gd name="connsiteY37" fmla="*/ 457200 h 1010093"/>
              <a:gd name="connsiteX38" fmla="*/ 2785730 w 3253562"/>
              <a:gd name="connsiteY38" fmla="*/ 520996 h 1010093"/>
              <a:gd name="connsiteX39" fmla="*/ 2817627 w 3253562"/>
              <a:gd name="connsiteY39" fmla="*/ 616689 h 1010093"/>
              <a:gd name="connsiteX40" fmla="*/ 2828260 w 3253562"/>
              <a:gd name="connsiteY40" fmla="*/ 659219 h 1010093"/>
              <a:gd name="connsiteX41" fmla="*/ 2838893 w 3253562"/>
              <a:gd name="connsiteY41" fmla="*/ 765544 h 1010093"/>
              <a:gd name="connsiteX42" fmla="*/ 2849525 w 3253562"/>
              <a:gd name="connsiteY42" fmla="*/ 797442 h 1010093"/>
              <a:gd name="connsiteX43" fmla="*/ 2881423 w 3253562"/>
              <a:gd name="connsiteY43" fmla="*/ 903768 h 1010093"/>
              <a:gd name="connsiteX44" fmla="*/ 2892055 w 3253562"/>
              <a:gd name="connsiteY44" fmla="*/ 935665 h 1010093"/>
              <a:gd name="connsiteX45" fmla="*/ 2923953 w 3253562"/>
              <a:gd name="connsiteY45" fmla="*/ 999461 h 1010093"/>
              <a:gd name="connsiteX46" fmla="*/ 2955851 w 3253562"/>
              <a:gd name="connsiteY46" fmla="*/ 1010093 h 1010093"/>
              <a:gd name="connsiteX47" fmla="*/ 3030279 w 3253562"/>
              <a:gd name="connsiteY47" fmla="*/ 988828 h 1010093"/>
              <a:gd name="connsiteX48" fmla="*/ 3051544 w 3253562"/>
              <a:gd name="connsiteY48" fmla="*/ 956930 h 1010093"/>
              <a:gd name="connsiteX49" fmla="*/ 3094074 w 3253562"/>
              <a:gd name="connsiteY49" fmla="*/ 893135 h 1010093"/>
              <a:gd name="connsiteX50" fmla="*/ 3136604 w 3253562"/>
              <a:gd name="connsiteY50" fmla="*/ 829340 h 1010093"/>
              <a:gd name="connsiteX51" fmla="*/ 3179134 w 3253562"/>
              <a:gd name="connsiteY51" fmla="*/ 765544 h 1010093"/>
              <a:gd name="connsiteX52" fmla="*/ 3189767 w 3253562"/>
              <a:gd name="connsiteY52" fmla="*/ 733647 h 1010093"/>
              <a:gd name="connsiteX53" fmla="*/ 3211032 w 3253562"/>
              <a:gd name="connsiteY53" fmla="*/ 701749 h 1010093"/>
              <a:gd name="connsiteX54" fmla="*/ 3221665 w 3253562"/>
              <a:gd name="connsiteY54" fmla="*/ 669851 h 1010093"/>
              <a:gd name="connsiteX55" fmla="*/ 3242930 w 3253562"/>
              <a:gd name="connsiteY55" fmla="*/ 637954 h 1010093"/>
              <a:gd name="connsiteX56" fmla="*/ 3253562 w 3253562"/>
              <a:gd name="connsiteY56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977655 w 3253562"/>
              <a:gd name="connsiteY10" fmla="*/ 925033 h 1010093"/>
              <a:gd name="connsiteX11" fmla="*/ 2041451 w 3253562"/>
              <a:gd name="connsiteY11" fmla="*/ 914400 h 1010093"/>
              <a:gd name="connsiteX12" fmla="*/ 2062716 w 3253562"/>
              <a:gd name="connsiteY12" fmla="*/ 882503 h 1010093"/>
              <a:gd name="connsiteX13" fmla="*/ 2083981 w 3253562"/>
              <a:gd name="connsiteY13" fmla="*/ 861237 h 1010093"/>
              <a:gd name="connsiteX14" fmla="*/ 2158409 w 3253562"/>
              <a:gd name="connsiteY14" fmla="*/ 765544 h 1010093"/>
              <a:gd name="connsiteX15" fmla="*/ 2169041 w 3253562"/>
              <a:gd name="connsiteY15" fmla="*/ 733647 h 1010093"/>
              <a:gd name="connsiteX16" fmla="*/ 2190307 w 3253562"/>
              <a:gd name="connsiteY16" fmla="*/ 712382 h 1010093"/>
              <a:gd name="connsiteX17" fmla="*/ 2211572 w 3253562"/>
              <a:gd name="connsiteY17" fmla="*/ 648586 h 1010093"/>
              <a:gd name="connsiteX18" fmla="*/ 2222204 w 3253562"/>
              <a:gd name="connsiteY18" fmla="*/ 616689 h 1010093"/>
              <a:gd name="connsiteX19" fmla="*/ 2243469 w 3253562"/>
              <a:gd name="connsiteY19" fmla="*/ 584791 h 1010093"/>
              <a:gd name="connsiteX20" fmla="*/ 2254102 w 3253562"/>
              <a:gd name="connsiteY20" fmla="*/ 542261 h 1010093"/>
              <a:gd name="connsiteX21" fmla="*/ 2275367 w 3253562"/>
              <a:gd name="connsiteY21" fmla="*/ 478465 h 1010093"/>
              <a:gd name="connsiteX22" fmla="*/ 2317897 w 3253562"/>
              <a:gd name="connsiteY22" fmla="*/ 350875 h 1010093"/>
              <a:gd name="connsiteX23" fmla="*/ 2339162 w 3253562"/>
              <a:gd name="connsiteY23" fmla="*/ 287079 h 1010093"/>
              <a:gd name="connsiteX24" fmla="*/ 2349795 w 3253562"/>
              <a:gd name="connsiteY24" fmla="*/ 244549 h 1010093"/>
              <a:gd name="connsiteX25" fmla="*/ 2381693 w 3253562"/>
              <a:gd name="connsiteY25" fmla="*/ 106326 h 1010093"/>
              <a:gd name="connsiteX26" fmla="*/ 2424223 w 3253562"/>
              <a:gd name="connsiteY26" fmla="*/ 10633 h 1010093"/>
              <a:gd name="connsiteX27" fmla="*/ 2456121 w 3253562"/>
              <a:gd name="connsiteY27" fmla="*/ 0 h 1010093"/>
              <a:gd name="connsiteX28" fmla="*/ 2551814 w 3253562"/>
              <a:gd name="connsiteY28" fmla="*/ 10633 h 1010093"/>
              <a:gd name="connsiteX29" fmla="*/ 2583711 w 3253562"/>
              <a:gd name="connsiteY29" fmla="*/ 21265 h 1010093"/>
              <a:gd name="connsiteX30" fmla="*/ 2604976 w 3253562"/>
              <a:gd name="connsiteY30" fmla="*/ 53163 h 1010093"/>
              <a:gd name="connsiteX31" fmla="*/ 2636874 w 3253562"/>
              <a:gd name="connsiteY31" fmla="*/ 85061 h 1010093"/>
              <a:gd name="connsiteX32" fmla="*/ 2658139 w 3253562"/>
              <a:gd name="connsiteY32" fmla="*/ 148856 h 1010093"/>
              <a:gd name="connsiteX33" fmla="*/ 2679404 w 3253562"/>
              <a:gd name="connsiteY33" fmla="*/ 180754 h 1010093"/>
              <a:gd name="connsiteX34" fmla="*/ 2700669 w 3253562"/>
              <a:gd name="connsiteY34" fmla="*/ 244549 h 1010093"/>
              <a:gd name="connsiteX35" fmla="*/ 2711302 w 3253562"/>
              <a:gd name="connsiteY35" fmla="*/ 276447 h 1010093"/>
              <a:gd name="connsiteX36" fmla="*/ 2743200 w 3253562"/>
              <a:gd name="connsiteY36" fmla="*/ 340242 h 1010093"/>
              <a:gd name="connsiteX37" fmla="*/ 2764465 w 3253562"/>
              <a:gd name="connsiteY37" fmla="*/ 457200 h 1010093"/>
              <a:gd name="connsiteX38" fmla="*/ 2785730 w 3253562"/>
              <a:gd name="connsiteY38" fmla="*/ 520996 h 1010093"/>
              <a:gd name="connsiteX39" fmla="*/ 2817627 w 3253562"/>
              <a:gd name="connsiteY39" fmla="*/ 616689 h 1010093"/>
              <a:gd name="connsiteX40" fmla="*/ 2828260 w 3253562"/>
              <a:gd name="connsiteY40" fmla="*/ 659219 h 1010093"/>
              <a:gd name="connsiteX41" fmla="*/ 2838893 w 3253562"/>
              <a:gd name="connsiteY41" fmla="*/ 765544 h 1010093"/>
              <a:gd name="connsiteX42" fmla="*/ 2849525 w 3253562"/>
              <a:gd name="connsiteY42" fmla="*/ 797442 h 1010093"/>
              <a:gd name="connsiteX43" fmla="*/ 2881423 w 3253562"/>
              <a:gd name="connsiteY43" fmla="*/ 903768 h 1010093"/>
              <a:gd name="connsiteX44" fmla="*/ 2892055 w 3253562"/>
              <a:gd name="connsiteY44" fmla="*/ 935665 h 1010093"/>
              <a:gd name="connsiteX45" fmla="*/ 2923953 w 3253562"/>
              <a:gd name="connsiteY45" fmla="*/ 999461 h 1010093"/>
              <a:gd name="connsiteX46" fmla="*/ 2955851 w 3253562"/>
              <a:gd name="connsiteY46" fmla="*/ 1010093 h 1010093"/>
              <a:gd name="connsiteX47" fmla="*/ 3030279 w 3253562"/>
              <a:gd name="connsiteY47" fmla="*/ 988828 h 1010093"/>
              <a:gd name="connsiteX48" fmla="*/ 3051544 w 3253562"/>
              <a:gd name="connsiteY48" fmla="*/ 956930 h 1010093"/>
              <a:gd name="connsiteX49" fmla="*/ 3094074 w 3253562"/>
              <a:gd name="connsiteY49" fmla="*/ 893135 h 1010093"/>
              <a:gd name="connsiteX50" fmla="*/ 3136604 w 3253562"/>
              <a:gd name="connsiteY50" fmla="*/ 829340 h 1010093"/>
              <a:gd name="connsiteX51" fmla="*/ 3179134 w 3253562"/>
              <a:gd name="connsiteY51" fmla="*/ 765544 h 1010093"/>
              <a:gd name="connsiteX52" fmla="*/ 3189767 w 3253562"/>
              <a:gd name="connsiteY52" fmla="*/ 733647 h 1010093"/>
              <a:gd name="connsiteX53" fmla="*/ 3211032 w 3253562"/>
              <a:gd name="connsiteY53" fmla="*/ 701749 h 1010093"/>
              <a:gd name="connsiteX54" fmla="*/ 3221665 w 3253562"/>
              <a:gd name="connsiteY54" fmla="*/ 669851 h 1010093"/>
              <a:gd name="connsiteX55" fmla="*/ 3242930 w 3253562"/>
              <a:gd name="connsiteY55" fmla="*/ 637954 h 1010093"/>
              <a:gd name="connsiteX56" fmla="*/ 3253562 w 3253562"/>
              <a:gd name="connsiteY56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977655 w 3253562"/>
              <a:gd name="connsiteY10" fmla="*/ 925033 h 1010093"/>
              <a:gd name="connsiteX11" fmla="*/ 2041451 w 3253562"/>
              <a:gd name="connsiteY11" fmla="*/ 914400 h 1010093"/>
              <a:gd name="connsiteX12" fmla="*/ 2083981 w 3253562"/>
              <a:gd name="connsiteY12" fmla="*/ 861237 h 1010093"/>
              <a:gd name="connsiteX13" fmla="*/ 2158409 w 3253562"/>
              <a:gd name="connsiteY13" fmla="*/ 765544 h 1010093"/>
              <a:gd name="connsiteX14" fmla="*/ 2169041 w 3253562"/>
              <a:gd name="connsiteY14" fmla="*/ 733647 h 1010093"/>
              <a:gd name="connsiteX15" fmla="*/ 2190307 w 3253562"/>
              <a:gd name="connsiteY15" fmla="*/ 712382 h 1010093"/>
              <a:gd name="connsiteX16" fmla="*/ 2211572 w 3253562"/>
              <a:gd name="connsiteY16" fmla="*/ 648586 h 1010093"/>
              <a:gd name="connsiteX17" fmla="*/ 2222204 w 3253562"/>
              <a:gd name="connsiteY17" fmla="*/ 616689 h 1010093"/>
              <a:gd name="connsiteX18" fmla="*/ 2243469 w 3253562"/>
              <a:gd name="connsiteY18" fmla="*/ 584791 h 1010093"/>
              <a:gd name="connsiteX19" fmla="*/ 2254102 w 3253562"/>
              <a:gd name="connsiteY19" fmla="*/ 542261 h 1010093"/>
              <a:gd name="connsiteX20" fmla="*/ 2275367 w 3253562"/>
              <a:gd name="connsiteY20" fmla="*/ 478465 h 1010093"/>
              <a:gd name="connsiteX21" fmla="*/ 2317897 w 3253562"/>
              <a:gd name="connsiteY21" fmla="*/ 350875 h 1010093"/>
              <a:gd name="connsiteX22" fmla="*/ 2339162 w 3253562"/>
              <a:gd name="connsiteY22" fmla="*/ 287079 h 1010093"/>
              <a:gd name="connsiteX23" fmla="*/ 2349795 w 3253562"/>
              <a:gd name="connsiteY23" fmla="*/ 244549 h 1010093"/>
              <a:gd name="connsiteX24" fmla="*/ 2381693 w 3253562"/>
              <a:gd name="connsiteY24" fmla="*/ 106326 h 1010093"/>
              <a:gd name="connsiteX25" fmla="*/ 2424223 w 3253562"/>
              <a:gd name="connsiteY25" fmla="*/ 10633 h 1010093"/>
              <a:gd name="connsiteX26" fmla="*/ 2456121 w 3253562"/>
              <a:gd name="connsiteY26" fmla="*/ 0 h 1010093"/>
              <a:gd name="connsiteX27" fmla="*/ 2551814 w 3253562"/>
              <a:gd name="connsiteY27" fmla="*/ 10633 h 1010093"/>
              <a:gd name="connsiteX28" fmla="*/ 2583711 w 3253562"/>
              <a:gd name="connsiteY28" fmla="*/ 21265 h 1010093"/>
              <a:gd name="connsiteX29" fmla="*/ 2604976 w 3253562"/>
              <a:gd name="connsiteY29" fmla="*/ 53163 h 1010093"/>
              <a:gd name="connsiteX30" fmla="*/ 2636874 w 3253562"/>
              <a:gd name="connsiteY30" fmla="*/ 85061 h 1010093"/>
              <a:gd name="connsiteX31" fmla="*/ 2658139 w 3253562"/>
              <a:gd name="connsiteY31" fmla="*/ 148856 h 1010093"/>
              <a:gd name="connsiteX32" fmla="*/ 2679404 w 3253562"/>
              <a:gd name="connsiteY32" fmla="*/ 180754 h 1010093"/>
              <a:gd name="connsiteX33" fmla="*/ 2700669 w 3253562"/>
              <a:gd name="connsiteY33" fmla="*/ 244549 h 1010093"/>
              <a:gd name="connsiteX34" fmla="*/ 2711302 w 3253562"/>
              <a:gd name="connsiteY34" fmla="*/ 276447 h 1010093"/>
              <a:gd name="connsiteX35" fmla="*/ 2743200 w 3253562"/>
              <a:gd name="connsiteY35" fmla="*/ 340242 h 1010093"/>
              <a:gd name="connsiteX36" fmla="*/ 2764465 w 3253562"/>
              <a:gd name="connsiteY36" fmla="*/ 457200 h 1010093"/>
              <a:gd name="connsiteX37" fmla="*/ 2785730 w 3253562"/>
              <a:gd name="connsiteY37" fmla="*/ 520996 h 1010093"/>
              <a:gd name="connsiteX38" fmla="*/ 2817627 w 3253562"/>
              <a:gd name="connsiteY38" fmla="*/ 616689 h 1010093"/>
              <a:gd name="connsiteX39" fmla="*/ 2828260 w 3253562"/>
              <a:gd name="connsiteY39" fmla="*/ 659219 h 1010093"/>
              <a:gd name="connsiteX40" fmla="*/ 2838893 w 3253562"/>
              <a:gd name="connsiteY40" fmla="*/ 765544 h 1010093"/>
              <a:gd name="connsiteX41" fmla="*/ 2849525 w 3253562"/>
              <a:gd name="connsiteY41" fmla="*/ 797442 h 1010093"/>
              <a:gd name="connsiteX42" fmla="*/ 2881423 w 3253562"/>
              <a:gd name="connsiteY42" fmla="*/ 903768 h 1010093"/>
              <a:gd name="connsiteX43" fmla="*/ 2892055 w 3253562"/>
              <a:gd name="connsiteY43" fmla="*/ 935665 h 1010093"/>
              <a:gd name="connsiteX44" fmla="*/ 2923953 w 3253562"/>
              <a:gd name="connsiteY44" fmla="*/ 999461 h 1010093"/>
              <a:gd name="connsiteX45" fmla="*/ 2955851 w 3253562"/>
              <a:gd name="connsiteY45" fmla="*/ 1010093 h 1010093"/>
              <a:gd name="connsiteX46" fmla="*/ 3030279 w 3253562"/>
              <a:gd name="connsiteY46" fmla="*/ 988828 h 1010093"/>
              <a:gd name="connsiteX47" fmla="*/ 3051544 w 3253562"/>
              <a:gd name="connsiteY47" fmla="*/ 956930 h 1010093"/>
              <a:gd name="connsiteX48" fmla="*/ 3094074 w 3253562"/>
              <a:gd name="connsiteY48" fmla="*/ 893135 h 1010093"/>
              <a:gd name="connsiteX49" fmla="*/ 3136604 w 3253562"/>
              <a:gd name="connsiteY49" fmla="*/ 829340 h 1010093"/>
              <a:gd name="connsiteX50" fmla="*/ 3179134 w 3253562"/>
              <a:gd name="connsiteY50" fmla="*/ 765544 h 1010093"/>
              <a:gd name="connsiteX51" fmla="*/ 3189767 w 3253562"/>
              <a:gd name="connsiteY51" fmla="*/ 733647 h 1010093"/>
              <a:gd name="connsiteX52" fmla="*/ 3211032 w 3253562"/>
              <a:gd name="connsiteY52" fmla="*/ 701749 h 1010093"/>
              <a:gd name="connsiteX53" fmla="*/ 3221665 w 3253562"/>
              <a:gd name="connsiteY53" fmla="*/ 669851 h 1010093"/>
              <a:gd name="connsiteX54" fmla="*/ 3242930 w 3253562"/>
              <a:gd name="connsiteY54" fmla="*/ 637954 h 1010093"/>
              <a:gd name="connsiteX55" fmla="*/ 3253562 w 3253562"/>
              <a:gd name="connsiteY55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977655 w 3253562"/>
              <a:gd name="connsiteY10" fmla="*/ 925033 h 1010093"/>
              <a:gd name="connsiteX11" fmla="*/ 2041451 w 3253562"/>
              <a:gd name="connsiteY11" fmla="*/ 914400 h 1010093"/>
              <a:gd name="connsiteX12" fmla="*/ 2158409 w 3253562"/>
              <a:gd name="connsiteY12" fmla="*/ 765544 h 1010093"/>
              <a:gd name="connsiteX13" fmla="*/ 2169041 w 3253562"/>
              <a:gd name="connsiteY13" fmla="*/ 733647 h 1010093"/>
              <a:gd name="connsiteX14" fmla="*/ 2190307 w 3253562"/>
              <a:gd name="connsiteY14" fmla="*/ 712382 h 1010093"/>
              <a:gd name="connsiteX15" fmla="*/ 2211572 w 3253562"/>
              <a:gd name="connsiteY15" fmla="*/ 648586 h 1010093"/>
              <a:gd name="connsiteX16" fmla="*/ 2222204 w 3253562"/>
              <a:gd name="connsiteY16" fmla="*/ 616689 h 1010093"/>
              <a:gd name="connsiteX17" fmla="*/ 2243469 w 3253562"/>
              <a:gd name="connsiteY17" fmla="*/ 584791 h 1010093"/>
              <a:gd name="connsiteX18" fmla="*/ 2254102 w 3253562"/>
              <a:gd name="connsiteY18" fmla="*/ 542261 h 1010093"/>
              <a:gd name="connsiteX19" fmla="*/ 2275367 w 3253562"/>
              <a:gd name="connsiteY19" fmla="*/ 478465 h 1010093"/>
              <a:gd name="connsiteX20" fmla="*/ 2317897 w 3253562"/>
              <a:gd name="connsiteY20" fmla="*/ 350875 h 1010093"/>
              <a:gd name="connsiteX21" fmla="*/ 2339162 w 3253562"/>
              <a:gd name="connsiteY21" fmla="*/ 287079 h 1010093"/>
              <a:gd name="connsiteX22" fmla="*/ 2349795 w 3253562"/>
              <a:gd name="connsiteY22" fmla="*/ 244549 h 1010093"/>
              <a:gd name="connsiteX23" fmla="*/ 2381693 w 3253562"/>
              <a:gd name="connsiteY23" fmla="*/ 106326 h 1010093"/>
              <a:gd name="connsiteX24" fmla="*/ 2424223 w 3253562"/>
              <a:gd name="connsiteY24" fmla="*/ 10633 h 1010093"/>
              <a:gd name="connsiteX25" fmla="*/ 2456121 w 3253562"/>
              <a:gd name="connsiteY25" fmla="*/ 0 h 1010093"/>
              <a:gd name="connsiteX26" fmla="*/ 2551814 w 3253562"/>
              <a:gd name="connsiteY26" fmla="*/ 10633 h 1010093"/>
              <a:gd name="connsiteX27" fmla="*/ 2583711 w 3253562"/>
              <a:gd name="connsiteY27" fmla="*/ 21265 h 1010093"/>
              <a:gd name="connsiteX28" fmla="*/ 2604976 w 3253562"/>
              <a:gd name="connsiteY28" fmla="*/ 53163 h 1010093"/>
              <a:gd name="connsiteX29" fmla="*/ 2636874 w 3253562"/>
              <a:gd name="connsiteY29" fmla="*/ 85061 h 1010093"/>
              <a:gd name="connsiteX30" fmla="*/ 2658139 w 3253562"/>
              <a:gd name="connsiteY30" fmla="*/ 148856 h 1010093"/>
              <a:gd name="connsiteX31" fmla="*/ 2679404 w 3253562"/>
              <a:gd name="connsiteY31" fmla="*/ 180754 h 1010093"/>
              <a:gd name="connsiteX32" fmla="*/ 2700669 w 3253562"/>
              <a:gd name="connsiteY32" fmla="*/ 244549 h 1010093"/>
              <a:gd name="connsiteX33" fmla="*/ 2711302 w 3253562"/>
              <a:gd name="connsiteY33" fmla="*/ 276447 h 1010093"/>
              <a:gd name="connsiteX34" fmla="*/ 2743200 w 3253562"/>
              <a:gd name="connsiteY34" fmla="*/ 340242 h 1010093"/>
              <a:gd name="connsiteX35" fmla="*/ 2764465 w 3253562"/>
              <a:gd name="connsiteY35" fmla="*/ 457200 h 1010093"/>
              <a:gd name="connsiteX36" fmla="*/ 2785730 w 3253562"/>
              <a:gd name="connsiteY36" fmla="*/ 520996 h 1010093"/>
              <a:gd name="connsiteX37" fmla="*/ 2817627 w 3253562"/>
              <a:gd name="connsiteY37" fmla="*/ 616689 h 1010093"/>
              <a:gd name="connsiteX38" fmla="*/ 2828260 w 3253562"/>
              <a:gd name="connsiteY38" fmla="*/ 659219 h 1010093"/>
              <a:gd name="connsiteX39" fmla="*/ 2838893 w 3253562"/>
              <a:gd name="connsiteY39" fmla="*/ 765544 h 1010093"/>
              <a:gd name="connsiteX40" fmla="*/ 2849525 w 3253562"/>
              <a:gd name="connsiteY40" fmla="*/ 797442 h 1010093"/>
              <a:gd name="connsiteX41" fmla="*/ 2881423 w 3253562"/>
              <a:gd name="connsiteY41" fmla="*/ 903768 h 1010093"/>
              <a:gd name="connsiteX42" fmla="*/ 2892055 w 3253562"/>
              <a:gd name="connsiteY42" fmla="*/ 935665 h 1010093"/>
              <a:gd name="connsiteX43" fmla="*/ 2923953 w 3253562"/>
              <a:gd name="connsiteY43" fmla="*/ 999461 h 1010093"/>
              <a:gd name="connsiteX44" fmla="*/ 2955851 w 3253562"/>
              <a:gd name="connsiteY44" fmla="*/ 1010093 h 1010093"/>
              <a:gd name="connsiteX45" fmla="*/ 3030279 w 3253562"/>
              <a:gd name="connsiteY45" fmla="*/ 988828 h 1010093"/>
              <a:gd name="connsiteX46" fmla="*/ 3051544 w 3253562"/>
              <a:gd name="connsiteY46" fmla="*/ 956930 h 1010093"/>
              <a:gd name="connsiteX47" fmla="*/ 3094074 w 3253562"/>
              <a:gd name="connsiteY47" fmla="*/ 893135 h 1010093"/>
              <a:gd name="connsiteX48" fmla="*/ 3136604 w 3253562"/>
              <a:gd name="connsiteY48" fmla="*/ 829340 h 1010093"/>
              <a:gd name="connsiteX49" fmla="*/ 3179134 w 3253562"/>
              <a:gd name="connsiteY49" fmla="*/ 765544 h 1010093"/>
              <a:gd name="connsiteX50" fmla="*/ 3189767 w 3253562"/>
              <a:gd name="connsiteY50" fmla="*/ 733647 h 1010093"/>
              <a:gd name="connsiteX51" fmla="*/ 3211032 w 3253562"/>
              <a:gd name="connsiteY51" fmla="*/ 701749 h 1010093"/>
              <a:gd name="connsiteX52" fmla="*/ 3221665 w 3253562"/>
              <a:gd name="connsiteY52" fmla="*/ 669851 h 1010093"/>
              <a:gd name="connsiteX53" fmla="*/ 3242930 w 3253562"/>
              <a:gd name="connsiteY53" fmla="*/ 637954 h 1010093"/>
              <a:gd name="connsiteX54" fmla="*/ 3253562 w 3253562"/>
              <a:gd name="connsiteY54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977655 w 3253562"/>
              <a:gd name="connsiteY10" fmla="*/ 925033 h 1010093"/>
              <a:gd name="connsiteX11" fmla="*/ 2041451 w 3253562"/>
              <a:gd name="connsiteY11" fmla="*/ 914400 h 1010093"/>
              <a:gd name="connsiteX12" fmla="*/ 2158409 w 3253562"/>
              <a:gd name="connsiteY12" fmla="*/ 765544 h 1010093"/>
              <a:gd name="connsiteX13" fmla="*/ 2169041 w 3253562"/>
              <a:gd name="connsiteY13" fmla="*/ 733647 h 1010093"/>
              <a:gd name="connsiteX14" fmla="*/ 2211572 w 3253562"/>
              <a:gd name="connsiteY14" fmla="*/ 648586 h 1010093"/>
              <a:gd name="connsiteX15" fmla="*/ 2222204 w 3253562"/>
              <a:gd name="connsiteY15" fmla="*/ 616689 h 1010093"/>
              <a:gd name="connsiteX16" fmla="*/ 2243469 w 3253562"/>
              <a:gd name="connsiteY16" fmla="*/ 584791 h 1010093"/>
              <a:gd name="connsiteX17" fmla="*/ 2254102 w 3253562"/>
              <a:gd name="connsiteY17" fmla="*/ 542261 h 1010093"/>
              <a:gd name="connsiteX18" fmla="*/ 2275367 w 3253562"/>
              <a:gd name="connsiteY18" fmla="*/ 478465 h 1010093"/>
              <a:gd name="connsiteX19" fmla="*/ 2317897 w 3253562"/>
              <a:gd name="connsiteY19" fmla="*/ 350875 h 1010093"/>
              <a:gd name="connsiteX20" fmla="*/ 2339162 w 3253562"/>
              <a:gd name="connsiteY20" fmla="*/ 287079 h 1010093"/>
              <a:gd name="connsiteX21" fmla="*/ 2349795 w 3253562"/>
              <a:gd name="connsiteY21" fmla="*/ 244549 h 1010093"/>
              <a:gd name="connsiteX22" fmla="*/ 2381693 w 3253562"/>
              <a:gd name="connsiteY22" fmla="*/ 106326 h 1010093"/>
              <a:gd name="connsiteX23" fmla="*/ 2424223 w 3253562"/>
              <a:gd name="connsiteY23" fmla="*/ 10633 h 1010093"/>
              <a:gd name="connsiteX24" fmla="*/ 2456121 w 3253562"/>
              <a:gd name="connsiteY24" fmla="*/ 0 h 1010093"/>
              <a:gd name="connsiteX25" fmla="*/ 2551814 w 3253562"/>
              <a:gd name="connsiteY25" fmla="*/ 10633 h 1010093"/>
              <a:gd name="connsiteX26" fmla="*/ 2583711 w 3253562"/>
              <a:gd name="connsiteY26" fmla="*/ 21265 h 1010093"/>
              <a:gd name="connsiteX27" fmla="*/ 2604976 w 3253562"/>
              <a:gd name="connsiteY27" fmla="*/ 53163 h 1010093"/>
              <a:gd name="connsiteX28" fmla="*/ 2636874 w 3253562"/>
              <a:gd name="connsiteY28" fmla="*/ 85061 h 1010093"/>
              <a:gd name="connsiteX29" fmla="*/ 2658139 w 3253562"/>
              <a:gd name="connsiteY29" fmla="*/ 148856 h 1010093"/>
              <a:gd name="connsiteX30" fmla="*/ 2679404 w 3253562"/>
              <a:gd name="connsiteY30" fmla="*/ 180754 h 1010093"/>
              <a:gd name="connsiteX31" fmla="*/ 2700669 w 3253562"/>
              <a:gd name="connsiteY31" fmla="*/ 244549 h 1010093"/>
              <a:gd name="connsiteX32" fmla="*/ 2711302 w 3253562"/>
              <a:gd name="connsiteY32" fmla="*/ 276447 h 1010093"/>
              <a:gd name="connsiteX33" fmla="*/ 2743200 w 3253562"/>
              <a:gd name="connsiteY33" fmla="*/ 340242 h 1010093"/>
              <a:gd name="connsiteX34" fmla="*/ 2764465 w 3253562"/>
              <a:gd name="connsiteY34" fmla="*/ 457200 h 1010093"/>
              <a:gd name="connsiteX35" fmla="*/ 2785730 w 3253562"/>
              <a:gd name="connsiteY35" fmla="*/ 520996 h 1010093"/>
              <a:gd name="connsiteX36" fmla="*/ 2817627 w 3253562"/>
              <a:gd name="connsiteY36" fmla="*/ 616689 h 1010093"/>
              <a:gd name="connsiteX37" fmla="*/ 2828260 w 3253562"/>
              <a:gd name="connsiteY37" fmla="*/ 659219 h 1010093"/>
              <a:gd name="connsiteX38" fmla="*/ 2838893 w 3253562"/>
              <a:gd name="connsiteY38" fmla="*/ 765544 h 1010093"/>
              <a:gd name="connsiteX39" fmla="*/ 2849525 w 3253562"/>
              <a:gd name="connsiteY39" fmla="*/ 797442 h 1010093"/>
              <a:gd name="connsiteX40" fmla="*/ 2881423 w 3253562"/>
              <a:gd name="connsiteY40" fmla="*/ 903768 h 1010093"/>
              <a:gd name="connsiteX41" fmla="*/ 2892055 w 3253562"/>
              <a:gd name="connsiteY41" fmla="*/ 935665 h 1010093"/>
              <a:gd name="connsiteX42" fmla="*/ 2923953 w 3253562"/>
              <a:gd name="connsiteY42" fmla="*/ 999461 h 1010093"/>
              <a:gd name="connsiteX43" fmla="*/ 2955851 w 3253562"/>
              <a:gd name="connsiteY43" fmla="*/ 1010093 h 1010093"/>
              <a:gd name="connsiteX44" fmla="*/ 3030279 w 3253562"/>
              <a:gd name="connsiteY44" fmla="*/ 988828 h 1010093"/>
              <a:gd name="connsiteX45" fmla="*/ 3051544 w 3253562"/>
              <a:gd name="connsiteY45" fmla="*/ 956930 h 1010093"/>
              <a:gd name="connsiteX46" fmla="*/ 3094074 w 3253562"/>
              <a:gd name="connsiteY46" fmla="*/ 893135 h 1010093"/>
              <a:gd name="connsiteX47" fmla="*/ 3136604 w 3253562"/>
              <a:gd name="connsiteY47" fmla="*/ 829340 h 1010093"/>
              <a:gd name="connsiteX48" fmla="*/ 3179134 w 3253562"/>
              <a:gd name="connsiteY48" fmla="*/ 765544 h 1010093"/>
              <a:gd name="connsiteX49" fmla="*/ 3189767 w 3253562"/>
              <a:gd name="connsiteY49" fmla="*/ 733647 h 1010093"/>
              <a:gd name="connsiteX50" fmla="*/ 3211032 w 3253562"/>
              <a:gd name="connsiteY50" fmla="*/ 701749 h 1010093"/>
              <a:gd name="connsiteX51" fmla="*/ 3221665 w 3253562"/>
              <a:gd name="connsiteY51" fmla="*/ 669851 h 1010093"/>
              <a:gd name="connsiteX52" fmla="*/ 3242930 w 3253562"/>
              <a:gd name="connsiteY52" fmla="*/ 637954 h 1010093"/>
              <a:gd name="connsiteX53" fmla="*/ 3253562 w 3253562"/>
              <a:gd name="connsiteY53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977655 w 3253562"/>
              <a:gd name="connsiteY10" fmla="*/ 925033 h 1010093"/>
              <a:gd name="connsiteX11" fmla="*/ 2041451 w 3253562"/>
              <a:gd name="connsiteY11" fmla="*/ 914400 h 1010093"/>
              <a:gd name="connsiteX12" fmla="*/ 2158409 w 3253562"/>
              <a:gd name="connsiteY12" fmla="*/ 765544 h 1010093"/>
              <a:gd name="connsiteX13" fmla="*/ 2169041 w 3253562"/>
              <a:gd name="connsiteY13" fmla="*/ 733647 h 1010093"/>
              <a:gd name="connsiteX14" fmla="*/ 2222204 w 3253562"/>
              <a:gd name="connsiteY14" fmla="*/ 616689 h 1010093"/>
              <a:gd name="connsiteX15" fmla="*/ 2243469 w 3253562"/>
              <a:gd name="connsiteY15" fmla="*/ 584791 h 1010093"/>
              <a:gd name="connsiteX16" fmla="*/ 2254102 w 3253562"/>
              <a:gd name="connsiteY16" fmla="*/ 542261 h 1010093"/>
              <a:gd name="connsiteX17" fmla="*/ 2275367 w 3253562"/>
              <a:gd name="connsiteY17" fmla="*/ 478465 h 1010093"/>
              <a:gd name="connsiteX18" fmla="*/ 2317897 w 3253562"/>
              <a:gd name="connsiteY18" fmla="*/ 350875 h 1010093"/>
              <a:gd name="connsiteX19" fmla="*/ 2339162 w 3253562"/>
              <a:gd name="connsiteY19" fmla="*/ 287079 h 1010093"/>
              <a:gd name="connsiteX20" fmla="*/ 2349795 w 3253562"/>
              <a:gd name="connsiteY20" fmla="*/ 244549 h 1010093"/>
              <a:gd name="connsiteX21" fmla="*/ 2381693 w 3253562"/>
              <a:gd name="connsiteY21" fmla="*/ 106326 h 1010093"/>
              <a:gd name="connsiteX22" fmla="*/ 2424223 w 3253562"/>
              <a:gd name="connsiteY22" fmla="*/ 10633 h 1010093"/>
              <a:gd name="connsiteX23" fmla="*/ 2456121 w 3253562"/>
              <a:gd name="connsiteY23" fmla="*/ 0 h 1010093"/>
              <a:gd name="connsiteX24" fmla="*/ 2551814 w 3253562"/>
              <a:gd name="connsiteY24" fmla="*/ 10633 h 1010093"/>
              <a:gd name="connsiteX25" fmla="*/ 2583711 w 3253562"/>
              <a:gd name="connsiteY25" fmla="*/ 21265 h 1010093"/>
              <a:gd name="connsiteX26" fmla="*/ 2604976 w 3253562"/>
              <a:gd name="connsiteY26" fmla="*/ 53163 h 1010093"/>
              <a:gd name="connsiteX27" fmla="*/ 2636874 w 3253562"/>
              <a:gd name="connsiteY27" fmla="*/ 85061 h 1010093"/>
              <a:gd name="connsiteX28" fmla="*/ 2658139 w 3253562"/>
              <a:gd name="connsiteY28" fmla="*/ 148856 h 1010093"/>
              <a:gd name="connsiteX29" fmla="*/ 2679404 w 3253562"/>
              <a:gd name="connsiteY29" fmla="*/ 180754 h 1010093"/>
              <a:gd name="connsiteX30" fmla="*/ 2700669 w 3253562"/>
              <a:gd name="connsiteY30" fmla="*/ 244549 h 1010093"/>
              <a:gd name="connsiteX31" fmla="*/ 2711302 w 3253562"/>
              <a:gd name="connsiteY31" fmla="*/ 276447 h 1010093"/>
              <a:gd name="connsiteX32" fmla="*/ 2743200 w 3253562"/>
              <a:gd name="connsiteY32" fmla="*/ 340242 h 1010093"/>
              <a:gd name="connsiteX33" fmla="*/ 2764465 w 3253562"/>
              <a:gd name="connsiteY33" fmla="*/ 457200 h 1010093"/>
              <a:gd name="connsiteX34" fmla="*/ 2785730 w 3253562"/>
              <a:gd name="connsiteY34" fmla="*/ 520996 h 1010093"/>
              <a:gd name="connsiteX35" fmla="*/ 2817627 w 3253562"/>
              <a:gd name="connsiteY35" fmla="*/ 616689 h 1010093"/>
              <a:gd name="connsiteX36" fmla="*/ 2828260 w 3253562"/>
              <a:gd name="connsiteY36" fmla="*/ 659219 h 1010093"/>
              <a:gd name="connsiteX37" fmla="*/ 2838893 w 3253562"/>
              <a:gd name="connsiteY37" fmla="*/ 765544 h 1010093"/>
              <a:gd name="connsiteX38" fmla="*/ 2849525 w 3253562"/>
              <a:gd name="connsiteY38" fmla="*/ 797442 h 1010093"/>
              <a:gd name="connsiteX39" fmla="*/ 2881423 w 3253562"/>
              <a:gd name="connsiteY39" fmla="*/ 903768 h 1010093"/>
              <a:gd name="connsiteX40" fmla="*/ 2892055 w 3253562"/>
              <a:gd name="connsiteY40" fmla="*/ 935665 h 1010093"/>
              <a:gd name="connsiteX41" fmla="*/ 2923953 w 3253562"/>
              <a:gd name="connsiteY41" fmla="*/ 999461 h 1010093"/>
              <a:gd name="connsiteX42" fmla="*/ 2955851 w 3253562"/>
              <a:gd name="connsiteY42" fmla="*/ 1010093 h 1010093"/>
              <a:gd name="connsiteX43" fmla="*/ 3030279 w 3253562"/>
              <a:gd name="connsiteY43" fmla="*/ 988828 h 1010093"/>
              <a:gd name="connsiteX44" fmla="*/ 3051544 w 3253562"/>
              <a:gd name="connsiteY44" fmla="*/ 956930 h 1010093"/>
              <a:gd name="connsiteX45" fmla="*/ 3094074 w 3253562"/>
              <a:gd name="connsiteY45" fmla="*/ 893135 h 1010093"/>
              <a:gd name="connsiteX46" fmla="*/ 3136604 w 3253562"/>
              <a:gd name="connsiteY46" fmla="*/ 829340 h 1010093"/>
              <a:gd name="connsiteX47" fmla="*/ 3179134 w 3253562"/>
              <a:gd name="connsiteY47" fmla="*/ 765544 h 1010093"/>
              <a:gd name="connsiteX48" fmla="*/ 3189767 w 3253562"/>
              <a:gd name="connsiteY48" fmla="*/ 733647 h 1010093"/>
              <a:gd name="connsiteX49" fmla="*/ 3211032 w 3253562"/>
              <a:gd name="connsiteY49" fmla="*/ 701749 h 1010093"/>
              <a:gd name="connsiteX50" fmla="*/ 3221665 w 3253562"/>
              <a:gd name="connsiteY50" fmla="*/ 669851 h 1010093"/>
              <a:gd name="connsiteX51" fmla="*/ 3242930 w 3253562"/>
              <a:gd name="connsiteY51" fmla="*/ 637954 h 1010093"/>
              <a:gd name="connsiteX52" fmla="*/ 3253562 w 3253562"/>
              <a:gd name="connsiteY52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977655 w 3253562"/>
              <a:gd name="connsiteY10" fmla="*/ 925033 h 1010093"/>
              <a:gd name="connsiteX11" fmla="*/ 2041451 w 3253562"/>
              <a:gd name="connsiteY11" fmla="*/ 914400 h 1010093"/>
              <a:gd name="connsiteX12" fmla="*/ 2158409 w 3253562"/>
              <a:gd name="connsiteY12" fmla="*/ 765544 h 1010093"/>
              <a:gd name="connsiteX13" fmla="*/ 2169041 w 3253562"/>
              <a:gd name="connsiteY13" fmla="*/ 733647 h 1010093"/>
              <a:gd name="connsiteX14" fmla="*/ 2222204 w 3253562"/>
              <a:gd name="connsiteY14" fmla="*/ 616689 h 1010093"/>
              <a:gd name="connsiteX15" fmla="*/ 2254102 w 3253562"/>
              <a:gd name="connsiteY15" fmla="*/ 542261 h 1010093"/>
              <a:gd name="connsiteX16" fmla="*/ 2275367 w 3253562"/>
              <a:gd name="connsiteY16" fmla="*/ 478465 h 1010093"/>
              <a:gd name="connsiteX17" fmla="*/ 2317897 w 3253562"/>
              <a:gd name="connsiteY17" fmla="*/ 350875 h 1010093"/>
              <a:gd name="connsiteX18" fmla="*/ 2339162 w 3253562"/>
              <a:gd name="connsiteY18" fmla="*/ 287079 h 1010093"/>
              <a:gd name="connsiteX19" fmla="*/ 2349795 w 3253562"/>
              <a:gd name="connsiteY19" fmla="*/ 244549 h 1010093"/>
              <a:gd name="connsiteX20" fmla="*/ 2381693 w 3253562"/>
              <a:gd name="connsiteY20" fmla="*/ 106326 h 1010093"/>
              <a:gd name="connsiteX21" fmla="*/ 2424223 w 3253562"/>
              <a:gd name="connsiteY21" fmla="*/ 10633 h 1010093"/>
              <a:gd name="connsiteX22" fmla="*/ 2456121 w 3253562"/>
              <a:gd name="connsiteY22" fmla="*/ 0 h 1010093"/>
              <a:gd name="connsiteX23" fmla="*/ 2551814 w 3253562"/>
              <a:gd name="connsiteY23" fmla="*/ 10633 h 1010093"/>
              <a:gd name="connsiteX24" fmla="*/ 2583711 w 3253562"/>
              <a:gd name="connsiteY24" fmla="*/ 21265 h 1010093"/>
              <a:gd name="connsiteX25" fmla="*/ 2604976 w 3253562"/>
              <a:gd name="connsiteY25" fmla="*/ 53163 h 1010093"/>
              <a:gd name="connsiteX26" fmla="*/ 2636874 w 3253562"/>
              <a:gd name="connsiteY26" fmla="*/ 85061 h 1010093"/>
              <a:gd name="connsiteX27" fmla="*/ 2658139 w 3253562"/>
              <a:gd name="connsiteY27" fmla="*/ 148856 h 1010093"/>
              <a:gd name="connsiteX28" fmla="*/ 2679404 w 3253562"/>
              <a:gd name="connsiteY28" fmla="*/ 180754 h 1010093"/>
              <a:gd name="connsiteX29" fmla="*/ 2700669 w 3253562"/>
              <a:gd name="connsiteY29" fmla="*/ 244549 h 1010093"/>
              <a:gd name="connsiteX30" fmla="*/ 2711302 w 3253562"/>
              <a:gd name="connsiteY30" fmla="*/ 276447 h 1010093"/>
              <a:gd name="connsiteX31" fmla="*/ 2743200 w 3253562"/>
              <a:gd name="connsiteY31" fmla="*/ 340242 h 1010093"/>
              <a:gd name="connsiteX32" fmla="*/ 2764465 w 3253562"/>
              <a:gd name="connsiteY32" fmla="*/ 457200 h 1010093"/>
              <a:gd name="connsiteX33" fmla="*/ 2785730 w 3253562"/>
              <a:gd name="connsiteY33" fmla="*/ 520996 h 1010093"/>
              <a:gd name="connsiteX34" fmla="*/ 2817627 w 3253562"/>
              <a:gd name="connsiteY34" fmla="*/ 616689 h 1010093"/>
              <a:gd name="connsiteX35" fmla="*/ 2828260 w 3253562"/>
              <a:gd name="connsiteY35" fmla="*/ 659219 h 1010093"/>
              <a:gd name="connsiteX36" fmla="*/ 2838893 w 3253562"/>
              <a:gd name="connsiteY36" fmla="*/ 765544 h 1010093"/>
              <a:gd name="connsiteX37" fmla="*/ 2849525 w 3253562"/>
              <a:gd name="connsiteY37" fmla="*/ 797442 h 1010093"/>
              <a:gd name="connsiteX38" fmla="*/ 2881423 w 3253562"/>
              <a:gd name="connsiteY38" fmla="*/ 903768 h 1010093"/>
              <a:gd name="connsiteX39" fmla="*/ 2892055 w 3253562"/>
              <a:gd name="connsiteY39" fmla="*/ 935665 h 1010093"/>
              <a:gd name="connsiteX40" fmla="*/ 2923953 w 3253562"/>
              <a:gd name="connsiteY40" fmla="*/ 999461 h 1010093"/>
              <a:gd name="connsiteX41" fmla="*/ 2955851 w 3253562"/>
              <a:gd name="connsiteY41" fmla="*/ 1010093 h 1010093"/>
              <a:gd name="connsiteX42" fmla="*/ 3030279 w 3253562"/>
              <a:gd name="connsiteY42" fmla="*/ 988828 h 1010093"/>
              <a:gd name="connsiteX43" fmla="*/ 3051544 w 3253562"/>
              <a:gd name="connsiteY43" fmla="*/ 956930 h 1010093"/>
              <a:gd name="connsiteX44" fmla="*/ 3094074 w 3253562"/>
              <a:gd name="connsiteY44" fmla="*/ 893135 h 1010093"/>
              <a:gd name="connsiteX45" fmla="*/ 3136604 w 3253562"/>
              <a:gd name="connsiteY45" fmla="*/ 829340 h 1010093"/>
              <a:gd name="connsiteX46" fmla="*/ 3179134 w 3253562"/>
              <a:gd name="connsiteY46" fmla="*/ 765544 h 1010093"/>
              <a:gd name="connsiteX47" fmla="*/ 3189767 w 3253562"/>
              <a:gd name="connsiteY47" fmla="*/ 733647 h 1010093"/>
              <a:gd name="connsiteX48" fmla="*/ 3211032 w 3253562"/>
              <a:gd name="connsiteY48" fmla="*/ 701749 h 1010093"/>
              <a:gd name="connsiteX49" fmla="*/ 3221665 w 3253562"/>
              <a:gd name="connsiteY49" fmla="*/ 669851 h 1010093"/>
              <a:gd name="connsiteX50" fmla="*/ 3242930 w 3253562"/>
              <a:gd name="connsiteY50" fmla="*/ 637954 h 1010093"/>
              <a:gd name="connsiteX51" fmla="*/ 3253562 w 3253562"/>
              <a:gd name="connsiteY51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977655 w 3253562"/>
              <a:gd name="connsiteY10" fmla="*/ 925033 h 1010093"/>
              <a:gd name="connsiteX11" fmla="*/ 2041451 w 3253562"/>
              <a:gd name="connsiteY11" fmla="*/ 914400 h 1010093"/>
              <a:gd name="connsiteX12" fmla="*/ 2158409 w 3253562"/>
              <a:gd name="connsiteY12" fmla="*/ 765544 h 1010093"/>
              <a:gd name="connsiteX13" fmla="*/ 2169041 w 3253562"/>
              <a:gd name="connsiteY13" fmla="*/ 733647 h 1010093"/>
              <a:gd name="connsiteX14" fmla="*/ 2222204 w 3253562"/>
              <a:gd name="connsiteY14" fmla="*/ 616689 h 1010093"/>
              <a:gd name="connsiteX15" fmla="*/ 2275367 w 3253562"/>
              <a:gd name="connsiteY15" fmla="*/ 478465 h 1010093"/>
              <a:gd name="connsiteX16" fmla="*/ 2317897 w 3253562"/>
              <a:gd name="connsiteY16" fmla="*/ 350875 h 1010093"/>
              <a:gd name="connsiteX17" fmla="*/ 2339162 w 3253562"/>
              <a:gd name="connsiteY17" fmla="*/ 287079 h 1010093"/>
              <a:gd name="connsiteX18" fmla="*/ 2349795 w 3253562"/>
              <a:gd name="connsiteY18" fmla="*/ 244549 h 1010093"/>
              <a:gd name="connsiteX19" fmla="*/ 2381693 w 3253562"/>
              <a:gd name="connsiteY19" fmla="*/ 106326 h 1010093"/>
              <a:gd name="connsiteX20" fmla="*/ 2424223 w 3253562"/>
              <a:gd name="connsiteY20" fmla="*/ 10633 h 1010093"/>
              <a:gd name="connsiteX21" fmla="*/ 2456121 w 3253562"/>
              <a:gd name="connsiteY21" fmla="*/ 0 h 1010093"/>
              <a:gd name="connsiteX22" fmla="*/ 2551814 w 3253562"/>
              <a:gd name="connsiteY22" fmla="*/ 10633 h 1010093"/>
              <a:gd name="connsiteX23" fmla="*/ 2583711 w 3253562"/>
              <a:gd name="connsiteY23" fmla="*/ 21265 h 1010093"/>
              <a:gd name="connsiteX24" fmla="*/ 2604976 w 3253562"/>
              <a:gd name="connsiteY24" fmla="*/ 53163 h 1010093"/>
              <a:gd name="connsiteX25" fmla="*/ 2636874 w 3253562"/>
              <a:gd name="connsiteY25" fmla="*/ 85061 h 1010093"/>
              <a:gd name="connsiteX26" fmla="*/ 2658139 w 3253562"/>
              <a:gd name="connsiteY26" fmla="*/ 148856 h 1010093"/>
              <a:gd name="connsiteX27" fmla="*/ 2679404 w 3253562"/>
              <a:gd name="connsiteY27" fmla="*/ 180754 h 1010093"/>
              <a:gd name="connsiteX28" fmla="*/ 2700669 w 3253562"/>
              <a:gd name="connsiteY28" fmla="*/ 244549 h 1010093"/>
              <a:gd name="connsiteX29" fmla="*/ 2711302 w 3253562"/>
              <a:gd name="connsiteY29" fmla="*/ 276447 h 1010093"/>
              <a:gd name="connsiteX30" fmla="*/ 2743200 w 3253562"/>
              <a:gd name="connsiteY30" fmla="*/ 340242 h 1010093"/>
              <a:gd name="connsiteX31" fmla="*/ 2764465 w 3253562"/>
              <a:gd name="connsiteY31" fmla="*/ 457200 h 1010093"/>
              <a:gd name="connsiteX32" fmla="*/ 2785730 w 3253562"/>
              <a:gd name="connsiteY32" fmla="*/ 520996 h 1010093"/>
              <a:gd name="connsiteX33" fmla="*/ 2817627 w 3253562"/>
              <a:gd name="connsiteY33" fmla="*/ 616689 h 1010093"/>
              <a:gd name="connsiteX34" fmla="*/ 2828260 w 3253562"/>
              <a:gd name="connsiteY34" fmla="*/ 659219 h 1010093"/>
              <a:gd name="connsiteX35" fmla="*/ 2838893 w 3253562"/>
              <a:gd name="connsiteY35" fmla="*/ 765544 h 1010093"/>
              <a:gd name="connsiteX36" fmla="*/ 2849525 w 3253562"/>
              <a:gd name="connsiteY36" fmla="*/ 797442 h 1010093"/>
              <a:gd name="connsiteX37" fmla="*/ 2881423 w 3253562"/>
              <a:gd name="connsiteY37" fmla="*/ 903768 h 1010093"/>
              <a:gd name="connsiteX38" fmla="*/ 2892055 w 3253562"/>
              <a:gd name="connsiteY38" fmla="*/ 935665 h 1010093"/>
              <a:gd name="connsiteX39" fmla="*/ 2923953 w 3253562"/>
              <a:gd name="connsiteY39" fmla="*/ 999461 h 1010093"/>
              <a:gd name="connsiteX40" fmla="*/ 2955851 w 3253562"/>
              <a:gd name="connsiteY40" fmla="*/ 1010093 h 1010093"/>
              <a:gd name="connsiteX41" fmla="*/ 3030279 w 3253562"/>
              <a:gd name="connsiteY41" fmla="*/ 988828 h 1010093"/>
              <a:gd name="connsiteX42" fmla="*/ 3051544 w 3253562"/>
              <a:gd name="connsiteY42" fmla="*/ 956930 h 1010093"/>
              <a:gd name="connsiteX43" fmla="*/ 3094074 w 3253562"/>
              <a:gd name="connsiteY43" fmla="*/ 893135 h 1010093"/>
              <a:gd name="connsiteX44" fmla="*/ 3136604 w 3253562"/>
              <a:gd name="connsiteY44" fmla="*/ 829340 h 1010093"/>
              <a:gd name="connsiteX45" fmla="*/ 3179134 w 3253562"/>
              <a:gd name="connsiteY45" fmla="*/ 765544 h 1010093"/>
              <a:gd name="connsiteX46" fmla="*/ 3189767 w 3253562"/>
              <a:gd name="connsiteY46" fmla="*/ 733647 h 1010093"/>
              <a:gd name="connsiteX47" fmla="*/ 3211032 w 3253562"/>
              <a:gd name="connsiteY47" fmla="*/ 701749 h 1010093"/>
              <a:gd name="connsiteX48" fmla="*/ 3221665 w 3253562"/>
              <a:gd name="connsiteY48" fmla="*/ 669851 h 1010093"/>
              <a:gd name="connsiteX49" fmla="*/ 3242930 w 3253562"/>
              <a:gd name="connsiteY49" fmla="*/ 637954 h 1010093"/>
              <a:gd name="connsiteX50" fmla="*/ 3253562 w 3253562"/>
              <a:gd name="connsiteY50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977655 w 3253562"/>
              <a:gd name="connsiteY10" fmla="*/ 925033 h 1010093"/>
              <a:gd name="connsiteX11" fmla="*/ 2041451 w 3253562"/>
              <a:gd name="connsiteY11" fmla="*/ 914400 h 1010093"/>
              <a:gd name="connsiteX12" fmla="*/ 2158409 w 3253562"/>
              <a:gd name="connsiteY12" fmla="*/ 765544 h 1010093"/>
              <a:gd name="connsiteX13" fmla="*/ 2222204 w 3253562"/>
              <a:gd name="connsiteY13" fmla="*/ 616689 h 1010093"/>
              <a:gd name="connsiteX14" fmla="*/ 2275367 w 3253562"/>
              <a:gd name="connsiteY14" fmla="*/ 478465 h 1010093"/>
              <a:gd name="connsiteX15" fmla="*/ 2317897 w 3253562"/>
              <a:gd name="connsiteY15" fmla="*/ 350875 h 1010093"/>
              <a:gd name="connsiteX16" fmla="*/ 2339162 w 3253562"/>
              <a:gd name="connsiteY16" fmla="*/ 287079 h 1010093"/>
              <a:gd name="connsiteX17" fmla="*/ 2349795 w 3253562"/>
              <a:gd name="connsiteY17" fmla="*/ 244549 h 1010093"/>
              <a:gd name="connsiteX18" fmla="*/ 2381693 w 3253562"/>
              <a:gd name="connsiteY18" fmla="*/ 106326 h 1010093"/>
              <a:gd name="connsiteX19" fmla="*/ 2424223 w 3253562"/>
              <a:gd name="connsiteY19" fmla="*/ 10633 h 1010093"/>
              <a:gd name="connsiteX20" fmla="*/ 2456121 w 3253562"/>
              <a:gd name="connsiteY20" fmla="*/ 0 h 1010093"/>
              <a:gd name="connsiteX21" fmla="*/ 2551814 w 3253562"/>
              <a:gd name="connsiteY21" fmla="*/ 10633 h 1010093"/>
              <a:gd name="connsiteX22" fmla="*/ 2583711 w 3253562"/>
              <a:gd name="connsiteY22" fmla="*/ 21265 h 1010093"/>
              <a:gd name="connsiteX23" fmla="*/ 2604976 w 3253562"/>
              <a:gd name="connsiteY23" fmla="*/ 53163 h 1010093"/>
              <a:gd name="connsiteX24" fmla="*/ 2636874 w 3253562"/>
              <a:gd name="connsiteY24" fmla="*/ 85061 h 1010093"/>
              <a:gd name="connsiteX25" fmla="*/ 2658139 w 3253562"/>
              <a:gd name="connsiteY25" fmla="*/ 148856 h 1010093"/>
              <a:gd name="connsiteX26" fmla="*/ 2679404 w 3253562"/>
              <a:gd name="connsiteY26" fmla="*/ 180754 h 1010093"/>
              <a:gd name="connsiteX27" fmla="*/ 2700669 w 3253562"/>
              <a:gd name="connsiteY27" fmla="*/ 244549 h 1010093"/>
              <a:gd name="connsiteX28" fmla="*/ 2711302 w 3253562"/>
              <a:gd name="connsiteY28" fmla="*/ 276447 h 1010093"/>
              <a:gd name="connsiteX29" fmla="*/ 2743200 w 3253562"/>
              <a:gd name="connsiteY29" fmla="*/ 340242 h 1010093"/>
              <a:gd name="connsiteX30" fmla="*/ 2764465 w 3253562"/>
              <a:gd name="connsiteY30" fmla="*/ 457200 h 1010093"/>
              <a:gd name="connsiteX31" fmla="*/ 2785730 w 3253562"/>
              <a:gd name="connsiteY31" fmla="*/ 520996 h 1010093"/>
              <a:gd name="connsiteX32" fmla="*/ 2817627 w 3253562"/>
              <a:gd name="connsiteY32" fmla="*/ 616689 h 1010093"/>
              <a:gd name="connsiteX33" fmla="*/ 2828260 w 3253562"/>
              <a:gd name="connsiteY33" fmla="*/ 659219 h 1010093"/>
              <a:gd name="connsiteX34" fmla="*/ 2838893 w 3253562"/>
              <a:gd name="connsiteY34" fmla="*/ 765544 h 1010093"/>
              <a:gd name="connsiteX35" fmla="*/ 2849525 w 3253562"/>
              <a:gd name="connsiteY35" fmla="*/ 797442 h 1010093"/>
              <a:gd name="connsiteX36" fmla="*/ 2881423 w 3253562"/>
              <a:gd name="connsiteY36" fmla="*/ 903768 h 1010093"/>
              <a:gd name="connsiteX37" fmla="*/ 2892055 w 3253562"/>
              <a:gd name="connsiteY37" fmla="*/ 935665 h 1010093"/>
              <a:gd name="connsiteX38" fmla="*/ 2923953 w 3253562"/>
              <a:gd name="connsiteY38" fmla="*/ 999461 h 1010093"/>
              <a:gd name="connsiteX39" fmla="*/ 2955851 w 3253562"/>
              <a:gd name="connsiteY39" fmla="*/ 1010093 h 1010093"/>
              <a:gd name="connsiteX40" fmla="*/ 3030279 w 3253562"/>
              <a:gd name="connsiteY40" fmla="*/ 988828 h 1010093"/>
              <a:gd name="connsiteX41" fmla="*/ 3051544 w 3253562"/>
              <a:gd name="connsiteY41" fmla="*/ 956930 h 1010093"/>
              <a:gd name="connsiteX42" fmla="*/ 3094074 w 3253562"/>
              <a:gd name="connsiteY42" fmla="*/ 893135 h 1010093"/>
              <a:gd name="connsiteX43" fmla="*/ 3136604 w 3253562"/>
              <a:gd name="connsiteY43" fmla="*/ 829340 h 1010093"/>
              <a:gd name="connsiteX44" fmla="*/ 3179134 w 3253562"/>
              <a:gd name="connsiteY44" fmla="*/ 765544 h 1010093"/>
              <a:gd name="connsiteX45" fmla="*/ 3189767 w 3253562"/>
              <a:gd name="connsiteY45" fmla="*/ 733647 h 1010093"/>
              <a:gd name="connsiteX46" fmla="*/ 3211032 w 3253562"/>
              <a:gd name="connsiteY46" fmla="*/ 701749 h 1010093"/>
              <a:gd name="connsiteX47" fmla="*/ 3221665 w 3253562"/>
              <a:gd name="connsiteY47" fmla="*/ 669851 h 1010093"/>
              <a:gd name="connsiteX48" fmla="*/ 3242930 w 3253562"/>
              <a:gd name="connsiteY48" fmla="*/ 637954 h 1010093"/>
              <a:gd name="connsiteX49" fmla="*/ 3253562 w 3253562"/>
              <a:gd name="connsiteY49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977655 w 3253562"/>
              <a:gd name="connsiteY10" fmla="*/ 925033 h 1010093"/>
              <a:gd name="connsiteX11" fmla="*/ 2041451 w 3253562"/>
              <a:gd name="connsiteY11" fmla="*/ 914400 h 1010093"/>
              <a:gd name="connsiteX12" fmla="*/ 2222204 w 3253562"/>
              <a:gd name="connsiteY12" fmla="*/ 616689 h 1010093"/>
              <a:gd name="connsiteX13" fmla="*/ 2275367 w 3253562"/>
              <a:gd name="connsiteY13" fmla="*/ 478465 h 1010093"/>
              <a:gd name="connsiteX14" fmla="*/ 2317897 w 3253562"/>
              <a:gd name="connsiteY14" fmla="*/ 350875 h 1010093"/>
              <a:gd name="connsiteX15" fmla="*/ 2339162 w 3253562"/>
              <a:gd name="connsiteY15" fmla="*/ 287079 h 1010093"/>
              <a:gd name="connsiteX16" fmla="*/ 2349795 w 3253562"/>
              <a:gd name="connsiteY16" fmla="*/ 244549 h 1010093"/>
              <a:gd name="connsiteX17" fmla="*/ 2381693 w 3253562"/>
              <a:gd name="connsiteY17" fmla="*/ 106326 h 1010093"/>
              <a:gd name="connsiteX18" fmla="*/ 2424223 w 3253562"/>
              <a:gd name="connsiteY18" fmla="*/ 10633 h 1010093"/>
              <a:gd name="connsiteX19" fmla="*/ 2456121 w 3253562"/>
              <a:gd name="connsiteY19" fmla="*/ 0 h 1010093"/>
              <a:gd name="connsiteX20" fmla="*/ 2551814 w 3253562"/>
              <a:gd name="connsiteY20" fmla="*/ 10633 h 1010093"/>
              <a:gd name="connsiteX21" fmla="*/ 2583711 w 3253562"/>
              <a:gd name="connsiteY21" fmla="*/ 21265 h 1010093"/>
              <a:gd name="connsiteX22" fmla="*/ 2604976 w 3253562"/>
              <a:gd name="connsiteY22" fmla="*/ 53163 h 1010093"/>
              <a:gd name="connsiteX23" fmla="*/ 2636874 w 3253562"/>
              <a:gd name="connsiteY23" fmla="*/ 85061 h 1010093"/>
              <a:gd name="connsiteX24" fmla="*/ 2658139 w 3253562"/>
              <a:gd name="connsiteY24" fmla="*/ 148856 h 1010093"/>
              <a:gd name="connsiteX25" fmla="*/ 2679404 w 3253562"/>
              <a:gd name="connsiteY25" fmla="*/ 180754 h 1010093"/>
              <a:gd name="connsiteX26" fmla="*/ 2700669 w 3253562"/>
              <a:gd name="connsiteY26" fmla="*/ 244549 h 1010093"/>
              <a:gd name="connsiteX27" fmla="*/ 2711302 w 3253562"/>
              <a:gd name="connsiteY27" fmla="*/ 276447 h 1010093"/>
              <a:gd name="connsiteX28" fmla="*/ 2743200 w 3253562"/>
              <a:gd name="connsiteY28" fmla="*/ 340242 h 1010093"/>
              <a:gd name="connsiteX29" fmla="*/ 2764465 w 3253562"/>
              <a:gd name="connsiteY29" fmla="*/ 457200 h 1010093"/>
              <a:gd name="connsiteX30" fmla="*/ 2785730 w 3253562"/>
              <a:gd name="connsiteY30" fmla="*/ 520996 h 1010093"/>
              <a:gd name="connsiteX31" fmla="*/ 2817627 w 3253562"/>
              <a:gd name="connsiteY31" fmla="*/ 616689 h 1010093"/>
              <a:gd name="connsiteX32" fmla="*/ 2828260 w 3253562"/>
              <a:gd name="connsiteY32" fmla="*/ 659219 h 1010093"/>
              <a:gd name="connsiteX33" fmla="*/ 2838893 w 3253562"/>
              <a:gd name="connsiteY33" fmla="*/ 765544 h 1010093"/>
              <a:gd name="connsiteX34" fmla="*/ 2849525 w 3253562"/>
              <a:gd name="connsiteY34" fmla="*/ 797442 h 1010093"/>
              <a:gd name="connsiteX35" fmla="*/ 2881423 w 3253562"/>
              <a:gd name="connsiteY35" fmla="*/ 903768 h 1010093"/>
              <a:gd name="connsiteX36" fmla="*/ 2892055 w 3253562"/>
              <a:gd name="connsiteY36" fmla="*/ 935665 h 1010093"/>
              <a:gd name="connsiteX37" fmla="*/ 2923953 w 3253562"/>
              <a:gd name="connsiteY37" fmla="*/ 999461 h 1010093"/>
              <a:gd name="connsiteX38" fmla="*/ 2955851 w 3253562"/>
              <a:gd name="connsiteY38" fmla="*/ 1010093 h 1010093"/>
              <a:gd name="connsiteX39" fmla="*/ 3030279 w 3253562"/>
              <a:gd name="connsiteY39" fmla="*/ 988828 h 1010093"/>
              <a:gd name="connsiteX40" fmla="*/ 3051544 w 3253562"/>
              <a:gd name="connsiteY40" fmla="*/ 956930 h 1010093"/>
              <a:gd name="connsiteX41" fmla="*/ 3094074 w 3253562"/>
              <a:gd name="connsiteY41" fmla="*/ 893135 h 1010093"/>
              <a:gd name="connsiteX42" fmla="*/ 3136604 w 3253562"/>
              <a:gd name="connsiteY42" fmla="*/ 829340 h 1010093"/>
              <a:gd name="connsiteX43" fmla="*/ 3179134 w 3253562"/>
              <a:gd name="connsiteY43" fmla="*/ 765544 h 1010093"/>
              <a:gd name="connsiteX44" fmla="*/ 3189767 w 3253562"/>
              <a:gd name="connsiteY44" fmla="*/ 733647 h 1010093"/>
              <a:gd name="connsiteX45" fmla="*/ 3211032 w 3253562"/>
              <a:gd name="connsiteY45" fmla="*/ 701749 h 1010093"/>
              <a:gd name="connsiteX46" fmla="*/ 3221665 w 3253562"/>
              <a:gd name="connsiteY46" fmla="*/ 669851 h 1010093"/>
              <a:gd name="connsiteX47" fmla="*/ 3242930 w 3253562"/>
              <a:gd name="connsiteY47" fmla="*/ 637954 h 1010093"/>
              <a:gd name="connsiteX48" fmla="*/ 3253562 w 3253562"/>
              <a:gd name="connsiteY48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977655 w 3253562"/>
              <a:gd name="connsiteY10" fmla="*/ 925033 h 1010093"/>
              <a:gd name="connsiteX11" fmla="*/ 2222204 w 3253562"/>
              <a:gd name="connsiteY11" fmla="*/ 616689 h 1010093"/>
              <a:gd name="connsiteX12" fmla="*/ 2275367 w 3253562"/>
              <a:gd name="connsiteY12" fmla="*/ 478465 h 1010093"/>
              <a:gd name="connsiteX13" fmla="*/ 2317897 w 3253562"/>
              <a:gd name="connsiteY13" fmla="*/ 350875 h 1010093"/>
              <a:gd name="connsiteX14" fmla="*/ 2339162 w 3253562"/>
              <a:gd name="connsiteY14" fmla="*/ 287079 h 1010093"/>
              <a:gd name="connsiteX15" fmla="*/ 2349795 w 3253562"/>
              <a:gd name="connsiteY15" fmla="*/ 244549 h 1010093"/>
              <a:gd name="connsiteX16" fmla="*/ 2381693 w 3253562"/>
              <a:gd name="connsiteY16" fmla="*/ 106326 h 1010093"/>
              <a:gd name="connsiteX17" fmla="*/ 2424223 w 3253562"/>
              <a:gd name="connsiteY17" fmla="*/ 10633 h 1010093"/>
              <a:gd name="connsiteX18" fmla="*/ 2456121 w 3253562"/>
              <a:gd name="connsiteY18" fmla="*/ 0 h 1010093"/>
              <a:gd name="connsiteX19" fmla="*/ 2551814 w 3253562"/>
              <a:gd name="connsiteY19" fmla="*/ 10633 h 1010093"/>
              <a:gd name="connsiteX20" fmla="*/ 2583711 w 3253562"/>
              <a:gd name="connsiteY20" fmla="*/ 21265 h 1010093"/>
              <a:gd name="connsiteX21" fmla="*/ 2604976 w 3253562"/>
              <a:gd name="connsiteY21" fmla="*/ 53163 h 1010093"/>
              <a:gd name="connsiteX22" fmla="*/ 2636874 w 3253562"/>
              <a:gd name="connsiteY22" fmla="*/ 85061 h 1010093"/>
              <a:gd name="connsiteX23" fmla="*/ 2658139 w 3253562"/>
              <a:gd name="connsiteY23" fmla="*/ 148856 h 1010093"/>
              <a:gd name="connsiteX24" fmla="*/ 2679404 w 3253562"/>
              <a:gd name="connsiteY24" fmla="*/ 180754 h 1010093"/>
              <a:gd name="connsiteX25" fmla="*/ 2700669 w 3253562"/>
              <a:gd name="connsiteY25" fmla="*/ 244549 h 1010093"/>
              <a:gd name="connsiteX26" fmla="*/ 2711302 w 3253562"/>
              <a:gd name="connsiteY26" fmla="*/ 276447 h 1010093"/>
              <a:gd name="connsiteX27" fmla="*/ 2743200 w 3253562"/>
              <a:gd name="connsiteY27" fmla="*/ 340242 h 1010093"/>
              <a:gd name="connsiteX28" fmla="*/ 2764465 w 3253562"/>
              <a:gd name="connsiteY28" fmla="*/ 457200 h 1010093"/>
              <a:gd name="connsiteX29" fmla="*/ 2785730 w 3253562"/>
              <a:gd name="connsiteY29" fmla="*/ 520996 h 1010093"/>
              <a:gd name="connsiteX30" fmla="*/ 2817627 w 3253562"/>
              <a:gd name="connsiteY30" fmla="*/ 616689 h 1010093"/>
              <a:gd name="connsiteX31" fmla="*/ 2828260 w 3253562"/>
              <a:gd name="connsiteY31" fmla="*/ 659219 h 1010093"/>
              <a:gd name="connsiteX32" fmla="*/ 2838893 w 3253562"/>
              <a:gd name="connsiteY32" fmla="*/ 765544 h 1010093"/>
              <a:gd name="connsiteX33" fmla="*/ 2849525 w 3253562"/>
              <a:gd name="connsiteY33" fmla="*/ 797442 h 1010093"/>
              <a:gd name="connsiteX34" fmla="*/ 2881423 w 3253562"/>
              <a:gd name="connsiteY34" fmla="*/ 903768 h 1010093"/>
              <a:gd name="connsiteX35" fmla="*/ 2892055 w 3253562"/>
              <a:gd name="connsiteY35" fmla="*/ 935665 h 1010093"/>
              <a:gd name="connsiteX36" fmla="*/ 2923953 w 3253562"/>
              <a:gd name="connsiteY36" fmla="*/ 999461 h 1010093"/>
              <a:gd name="connsiteX37" fmla="*/ 2955851 w 3253562"/>
              <a:gd name="connsiteY37" fmla="*/ 1010093 h 1010093"/>
              <a:gd name="connsiteX38" fmla="*/ 3030279 w 3253562"/>
              <a:gd name="connsiteY38" fmla="*/ 988828 h 1010093"/>
              <a:gd name="connsiteX39" fmla="*/ 3051544 w 3253562"/>
              <a:gd name="connsiteY39" fmla="*/ 956930 h 1010093"/>
              <a:gd name="connsiteX40" fmla="*/ 3094074 w 3253562"/>
              <a:gd name="connsiteY40" fmla="*/ 893135 h 1010093"/>
              <a:gd name="connsiteX41" fmla="*/ 3136604 w 3253562"/>
              <a:gd name="connsiteY41" fmla="*/ 829340 h 1010093"/>
              <a:gd name="connsiteX42" fmla="*/ 3179134 w 3253562"/>
              <a:gd name="connsiteY42" fmla="*/ 765544 h 1010093"/>
              <a:gd name="connsiteX43" fmla="*/ 3189767 w 3253562"/>
              <a:gd name="connsiteY43" fmla="*/ 733647 h 1010093"/>
              <a:gd name="connsiteX44" fmla="*/ 3211032 w 3253562"/>
              <a:gd name="connsiteY44" fmla="*/ 701749 h 1010093"/>
              <a:gd name="connsiteX45" fmla="*/ 3221665 w 3253562"/>
              <a:gd name="connsiteY45" fmla="*/ 669851 h 1010093"/>
              <a:gd name="connsiteX46" fmla="*/ 3242930 w 3253562"/>
              <a:gd name="connsiteY46" fmla="*/ 637954 h 1010093"/>
              <a:gd name="connsiteX47" fmla="*/ 3253562 w 3253562"/>
              <a:gd name="connsiteY47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977655 w 3253562"/>
              <a:gd name="connsiteY10" fmla="*/ 925033 h 1010093"/>
              <a:gd name="connsiteX11" fmla="*/ 2222204 w 3253562"/>
              <a:gd name="connsiteY11" fmla="*/ 616689 h 1010093"/>
              <a:gd name="connsiteX12" fmla="*/ 2275367 w 3253562"/>
              <a:gd name="connsiteY12" fmla="*/ 478465 h 1010093"/>
              <a:gd name="connsiteX13" fmla="*/ 2317897 w 3253562"/>
              <a:gd name="connsiteY13" fmla="*/ 350875 h 1010093"/>
              <a:gd name="connsiteX14" fmla="*/ 2339162 w 3253562"/>
              <a:gd name="connsiteY14" fmla="*/ 287079 h 1010093"/>
              <a:gd name="connsiteX15" fmla="*/ 2349795 w 3253562"/>
              <a:gd name="connsiteY15" fmla="*/ 244549 h 1010093"/>
              <a:gd name="connsiteX16" fmla="*/ 2381693 w 3253562"/>
              <a:gd name="connsiteY16" fmla="*/ 106326 h 1010093"/>
              <a:gd name="connsiteX17" fmla="*/ 2424223 w 3253562"/>
              <a:gd name="connsiteY17" fmla="*/ 10633 h 1010093"/>
              <a:gd name="connsiteX18" fmla="*/ 2456121 w 3253562"/>
              <a:gd name="connsiteY18" fmla="*/ 0 h 1010093"/>
              <a:gd name="connsiteX19" fmla="*/ 2551814 w 3253562"/>
              <a:gd name="connsiteY19" fmla="*/ 10633 h 1010093"/>
              <a:gd name="connsiteX20" fmla="*/ 2583711 w 3253562"/>
              <a:gd name="connsiteY20" fmla="*/ 21265 h 1010093"/>
              <a:gd name="connsiteX21" fmla="*/ 2604976 w 3253562"/>
              <a:gd name="connsiteY21" fmla="*/ 53163 h 1010093"/>
              <a:gd name="connsiteX22" fmla="*/ 2636874 w 3253562"/>
              <a:gd name="connsiteY22" fmla="*/ 85061 h 1010093"/>
              <a:gd name="connsiteX23" fmla="*/ 2658139 w 3253562"/>
              <a:gd name="connsiteY23" fmla="*/ 148856 h 1010093"/>
              <a:gd name="connsiteX24" fmla="*/ 2679404 w 3253562"/>
              <a:gd name="connsiteY24" fmla="*/ 180754 h 1010093"/>
              <a:gd name="connsiteX25" fmla="*/ 2700669 w 3253562"/>
              <a:gd name="connsiteY25" fmla="*/ 244549 h 1010093"/>
              <a:gd name="connsiteX26" fmla="*/ 2711302 w 3253562"/>
              <a:gd name="connsiteY26" fmla="*/ 276447 h 1010093"/>
              <a:gd name="connsiteX27" fmla="*/ 2743200 w 3253562"/>
              <a:gd name="connsiteY27" fmla="*/ 340242 h 1010093"/>
              <a:gd name="connsiteX28" fmla="*/ 2764465 w 3253562"/>
              <a:gd name="connsiteY28" fmla="*/ 457200 h 1010093"/>
              <a:gd name="connsiteX29" fmla="*/ 2785730 w 3253562"/>
              <a:gd name="connsiteY29" fmla="*/ 520996 h 1010093"/>
              <a:gd name="connsiteX30" fmla="*/ 2817627 w 3253562"/>
              <a:gd name="connsiteY30" fmla="*/ 616689 h 1010093"/>
              <a:gd name="connsiteX31" fmla="*/ 2828260 w 3253562"/>
              <a:gd name="connsiteY31" fmla="*/ 659219 h 1010093"/>
              <a:gd name="connsiteX32" fmla="*/ 2838893 w 3253562"/>
              <a:gd name="connsiteY32" fmla="*/ 765544 h 1010093"/>
              <a:gd name="connsiteX33" fmla="*/ 2849525 w 3253562"/>
              <a:gd name="connsiteY33" fmla="*/ 797442 h 1010093"/>
              <a:gd name="connsiteX34" fmla="*/ 2881423 w 3253562"/>
              <a:gd name="connsiteY34" fmla="*/ 903768 h 1010093"/>
              <a:gd name="connsiteX35" fmla="*/ 2892055 w 3253562"/>
              <a:gd name="connsiteY35" fmla="*/ 935665 h 1010093"/>
              <a:gd name="connsiteX36" fmla="*/ 2923953 w 3253562"/>
              <a:gd name="connsiteY36" fmla="*/ 999461 h 1010093"/>
              <a:gd name="connsiteX37" fmla="*/ 2955851 w 3253562"/>
              <a:gd name="connsiteY37" fmla="*/ 1010093 h 1010093"/>
              <a:gd name="connsiteX38" fmla="*/ 3030279 w 3253562"/>
              <a:gd name="connsiteY38" fmla="*/ 988828 h 1010093"/>
              <a:gd name="connsiteX39" fmla="*/ 3051544 w 3253562"/>
              <a:gd name="connsiteY39" fmla="*/ 956930 h 1010093"/>
              <a:gd name="connsiteX40" fmla="*/ 3094074 w 3253562"/>
              <a:gd name="connsiteY40" fmla="*/ 893135 h 1010093"/>
              <a:gd name="connsiteX41" fmla="*/ 3136604 w 3253562"/>
              <a:gd name="connsiteY41" fmla="*/ 829340 h 1010093"/>
              <a:gd name="connsiteX42" fmla="*/ 3179134 w 3253562"/>
              <a:gd name="connsiteY42" fmla="*/ 765544 h 1010093"/>
              <a:gd name="connsiteX43" fmla="*/ 3189767 w 3253562"/>
              <a:gd name="connsiteY43" fmla="*/ 733647 h 1010093"/>
              <a:gd name="connsiteX44" fmla="*/ 3211032 w 3253562"/>
              <a:gd name="connsiteY44" fmla="*/ 701749 h 1010093"/>
              <a:gd name="connsiteX45" fmla="*/ 3221665 w 3253562"/>
              <a:gd name="connsiteY45" fmla="*/ 669851 h 1010093"/>
              <a:gd name="connsiteX46" fmla="*/ 3242930 w 3253562"/>
              <a:gd name="connsiteY46" fmla="*/ 637954 h 1010093"/>
              <a:gd name="connsiteX47" fmla="*/ 3253562 w 3253562"/>
              <a:gd name="connsiteY47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977655 w 3253562"/>
              <a:gd name="connsiteY10" fmla="*/ 925033 h 1010093"/>
              <a:gd name="connsiteX11" fmla="*/ 2222204 w 3253562"/>
              <a:gd name="connsiteY11" fmla="*/ 616689 h 1010093"/>
              <a:gd name="connsiteX12" fmla="*/ 2275367 w 3253562"/>
              <a:gd name="connsiteY12" fmla="*/ 478465 h 1010093"/>
              <a:gd name="connsiteX13" fmla="*/ 2317897 w 3253562"/>
              <a:gd name="connsiteY13" fmla="*/ 350875 h 1010093"/>
              <a:gd name="connsiteX14" fmla="*/ 2349795 w 3253562"/>
              <a:gd name="connsiteY14" fmla="*/ 244549 h 1010093"/>
              <a:gd name="connsiteX15" fmla="*/ 2381693 w 3253562"/>
              <a:gd name="connsiteY15" fmla="*/ 106326 h 1010093"/>
              <a:gd name="connsiteX16" fmla="*/ 2424223 w 3253562"/>
              <a:gd name="connsiteY16" fmla="*/ 10633 h 1010093"/>
              <a:gd name="connsiteX17" fmla="*/ 2456121 w 3253562"/>
              <a:gd name="connsiteY17" fmla="*/ 0 h 1010093"/>
              <a:gd name="connsiteX18" fmla="*/ 2551814 w 3253562"/>
              <a:gd name="connsiteY18" fmla="*/ 10633 h 1010093"/>
              <a:gd name="connsiteX19" fmla="*/ 2583711 w 3253562"/>
              <a:gd name="connsiteY19" fmla="*/ 21265 h 1010093"/>
              <a:gd name="connsiteX20" fmla="*/ 2604976 w 3253562"/>
              <a:gd name="connsiteY20" fmla="*/ 53163 h 1010093"/>
              <a:gd name="connsiteX21" fmla="*/ 2636874 w 3253562"/>
              <a:gd name="connsiteY21" fmla="*/ 85061 h 1010093"/>
              <a:gd name="connsiteX22" fmla="*/ 2658139 w 3253562"/>
              <a:gd name="connsiteY22" fmla="*/ 148856 h 1010093"/>
              <a:gd name="connsiteX23" fmla="*/ 2679404 w 3253562"/>
              <a:gd name="connsiteY23" fmla="*/ 180754 h 1010093"/>
              <a:gd name="connsiteX24" fmla="*/ 2700669 w 3253562"/>
              <a:gd name="connsiteY24" fmla="*/ 244549 h 1010093"/>
              <a:gd name="connsiteX25" fmla="*/ 2711302 w 3253562"/>
              <a:gd name="connsiteY25" fmla="*/ 276447 h 1010093"/>
              <a:gd name="connsiteX26" fmla="*/ 2743200 w 3253562"/>
              <a:gd name="connsiteY26" fmla="*/ 340242 h 1010093"/>
              <a:gd name="connsiteX27" fmla="*/ 2764465 w 3253562"/>
              <a:gd name="connsiteY27" fmla="*/ 457200 h 1010093"/>
              <a:gd name="connsiteX28" fmla="*/ 2785730 w 3253562"/>
              <a:gd name="connsiteY28" fmla="*/ 520996 h 1010093"/>
              <a:gd name="connsiteX29" fmla="*/ 2817627 w 3253562"/>
              <a:gd name="connsiteY29" fmla="*/ 616689 h 1010093"/>
              <a:gd name="connsiteX30" fmla="*/ 2828260 w 3253562"/>
              <a:gd name="connsiteY30" fmla="*/ 659219 h 1010093"/>
              <a:gd name="connsiteX31" fmla="*/ 2838893 w 3253562"/>
              <a:gd name="connsiteY31" fmla="*/ 765544 h 1010093"/>
              <a:gd name="connsiteX32" fmla="*/ 2849525 w 3253562"/>
              <a:gd name="connsiteY32" fmla="*/ 797442 h 1010093"/>
              <a:gd name="connsiteX33" fmla="*/ 2881423 w 3253562"/>
              <a:gd name="connsiteY33" fmla="*/ 903768 h 1010093"/>
              <a:gd name="connsiteX34" fmla="*/ 2892055 w 3253562"/>
              <a:gd name="connsiteY34" fmla="*/ 935665 h 1010093"/>
              <a:gd name="connsiteX35" fmla="*/ 2923953 w 3253562"/>
              <a:gd name="connsiteY35" fmla="*/ 999461 h 1010093"/>
              <a:gd name="connsiteX36" fmla="*/ 2955851 w 3253562"/>
              <a:gd name="connsiteY36" fmla="*/ 1010093 h 1010093"/>
              <a:gd name="connsiteX37" fmla="*/ 3030279 w 3253562"/>
              <a:gd name="connsiteY37" fmla="*/ 988828 h 1010093"/>
              <a:gd name="connsiteX38" fmla="*/ 3051544 w 3253562"/>
              <a:gd name="connsiteY38" fmla="*/ 956930 h 1010093"/>
              <a:gd name="connsiteX39" fmla="*/ 3094074 w 3253562"/>
              <a:gd name="connsiteY39" fmla="*/ 893135 h 1010093"/>
              <a:gd name="connsiteX40" fmla="*/ 3136604 w 3253562"/>
              <a:gd name="connsiteY40" fmla="*/ 829340 h 1010093"/>
              <a:gd name="connsiteX41" fmla="*/ 3179134 w 3253562"/>
              <a:gd name="connsiteY41" fmla="*/ 765544 h 1010093"/>
              <a:gd name="connsiteX42" fmla="*/ 3189767 w 3253562"/>
              <a:gd name="connsiteY42" fmla="*/ 733647 h 1010093"/>
              <a:gd name="connsiteX43" fmla="*/ 3211032 w 3253562"/>
              <a:gd name="connsiteY43" fmla="*/ 701749 h 1010093"/>
              <a:gd name="connsiteX44" fmla="*/ 3221665 w 3253562"/>
              <a:gd name="connsiteY44" fmla="*/ 669851 h 1010093"/>
              <a:gd name="connsiteX45" fmla="*/ 3242930 w 3253562"/>
              <a:gd name="connsiteY45" fmla="*/ 637954 h 1010093"/>
              <a:gd name="connsiteX46" fmla="*/ 3253562 w 3253562"/>
              <a:gd name="connsiteY46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977655 w 3253562"/>
              <a:gd name="connsiteY10" fmla="*/ 925033 h 1010093"/>
              <a:gd name="connsiteX11" fmla="*/ 2222204 w 3253562"/>
              <a:gd name="connsiteY11" fmla="*/ 616689 h 1010093"/>
              <a:gd name="connsiteX12" fmla="*/ 2275367 w 3253562"/>
              <a:gd name="connsiteY12" fmla="*/ 478465 h 1010093"/>
              <a:gd name="connsiteX13" fmla="*/ 2317897 w 3253562"/>
              <a:gd name="connsiteY13" fmla="*/ 350875 h 1010093"/>
              <a:gd name="connsiteX14" fmla="*/ 2381693 w 3253562"/>
              <a:gd name="connsiteY14" fmla="*/ 106326 h 1010093"/>
              <a:gd name="connsiteX15" fmla="*/ 2424223 w 3253562"/>
              <a:gd name="connsiteY15" fmla="*/ 10633 h 1010093"/>
              <a:gd name="connsiteX16" fmla="*/ 2456121 w 3253562"/>
              <a:gd name="connsiteY16" fmla="*/ 0 h 1010093"/>
              <a:gd name="connsiteX17" fmla="*/ 2551814 w 3253562"/>
              <a:gd name="connsiteY17" fmla="*/ 10633 h 1010093"/>
              <a:gd name="connsiteX18" fmla="*/ 2583711 w 3253562"/>
              <a:gd name="connsiteY18" fmla="*/ 21265 h 1010093"/>
              <a:gd name="connsiteX19" fmla="*/ 2604976 w 3253562"/>
              <a:gd name="connsiteY19" fmla="*/ 53163 h 1010093"/>
              <a:gd name="connsiteX20" fmla="*/ 2636874 w 3253562"/>
              <a:gd name="connsiteY20" fmla="*/ 85061 h 1010093"/>
              <a:gd name="connsiteX21" fmla="*/ 2658139 w 3253562"/>
              <a:gd name="connsiteY21" fmla="*/ 148856 h 1010093"/>
              <a:gd name="connsiteX22" fmla="*/ 2679404 w 3253562"/>
              <a:gd name="connsiteY22" fmla="*/ 180754 h 1010093"/>
              <a:gd name="connsiteX23" fmla="*/ 2700669 w 3253562"/>
              <a:gd name="connsiteY23" fmla="*/ 244549 h 1010093"/>
              <a:gd name="connsiteX24" fmla="*/ 2711302 w 3253562"/>
              <a:gd name="connsiteY24" fmla="*/ 276447 h 1010093"/>
              <a:gd name="connsiteX25" fmla="*/ 2743200 w 3253562"/>
              <a:gd name="connsiteY25" fmla="*/ 340242 h 1010093"/>
              <a:gd name="connsiteX26" fmla="*/ 2764465 w 3253562"/>
              <a:gd name="connsiteY26" fmla="*/ 457200 h 1010093"/>
              <a:gd name="connsiteX27" fmla="*/ 2785730 w 3253562"/>
              <a:gd name="connsiteY27" fmla="*/ 520996 h 1010093"/>
              <a:gd name="connsiteX28" fmla="*/ 2817627 w 3253562"/>
              <a:gd name="connsiteY28" fmla="*/ 616689 h 1010093"/>
              <a:gd name="connsiteX29" fmla="*/ 2828260 w 3253562"/>
              <a:gd name="connsiteY29" fmla="*/ 659219 h 1010093"/>
              <a:gd name="connsiteX30" fmla="*/ 2838893 w 3253562"/>
              <a:gd name="connsiteY30" fmla="*/ 765544 h 1010093"/>
              <a:gd name="connsiteX31" fmla="*/ 2849525 w 3253562"/>
              <a:gd name="connsiteY31" fmla="*/ 797442 h 1010093"/>
              <a:gd name="connsiteX32" fmla="*/ 2881423 w 3253562"/>
              <a:gd name="connsiteY32" fmla="*/ 903768 h 1010093"/>
              <a:gd name="connsiteX33" fmla="*/ 2892055 w 3253562"/>
              <a:gd name="connsiteY33" fmla="*/ 935665 h 1010093"/>
              <a:gd name="connsiteX34" fmla="*/ 2923953 w 3253562"/>
              <a:gd name="connsiteY34" fmla="*/ 999461 h 1010093"/>
              <a:gd name="connsiteX35" fmla="*/ 2955851 w 3253562"/>
              <a:gd name="connsiteY35" fmla="*/ 1010093 h 1010093"/>
              <a:gd name="connsiteX36" fmla="*/ 3030279 w 3253562"/>
              <a:gd name="connsiteY36" fmla="*/ 988828 h 1010093"/>
              <a:gd name="connsiteX37" fmla="*/ 3051544 w 3253562"/>
              <a:gd name="connsiteY37" fmla="*/ 956930 h 1010093"/>
              <a:gd name="connsiteX38" fmla="*/ 3094074 w 3253562"/>
              <a:gd name="connsiteY38" fmla="*/ 893135 h 1010093"/>
              <a:gd name="connsiteX39" fmla="*/ 3136604 w 3253562"/>
              <a:gd name="connsiteY39" fmla="*/ 829340 h 1010093"/>
              <a:gd name="connsiteX40" fmla="*/ 3179134 w 3253562"/>
              <a:gd name="connsiteY40" fmla="*/ 765544 h 1010093"/>
              <a:gd name="connsiteX41" fmla="*/ 3189767 w 3253562"/>
              <a:gd name="connsiteY41" fmla="*/ 733647 h 1010093"/>
              <a:gd name="connsiteX42" fmla="*/ 3211032 w 3253562"/>
              <a:gd name="connsiteY42" fmla="*/ 701749 h 1010093"/>
              <a:gd name="connsiteX43" fmla="*/ 3221665 w 3253562"/>
              <a:gd name="connsiteY43" fmla="*/ 669851 h 1010093"/>
              <a:gd name="connsiteX44" fmla="*/ 3242930 w 3253562"/>
              <a:gd name="connsiteY44" fmla="*/ 637954 h 1010093"/>
              <a:gd name="connsiteX45" fmla="*/ 3253562 w 3253562"/>
              <a:gd name="connsiteY45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977655 w 3253562"/>
              <a:gd name="connsiteY10" fmla="*/ 925033 h 1010093"/>
              <a:gd name="connsiteX11" fmla="*/ 2222204 w 3253562"/>
              <a:gd name="connsiteY11" fmla="*/ 616689 h 1010093"/>
              <a:gd name="connsiteX12" fmla="*/ 2275367 w 3253562"/>
              <a:gd name="connsiteY12" fmla="*/ 478465 h 1010093"/>
              <a:gd name="connsiteX13" fmla="*/ 2381693 w 3253562"/>
              <a:gd name="connsiteY13" fmla="*/ 106326 h 1010093"/>
              <a:gd name="connsiteX14" fmla="*/ 2424223 w 3253562"/>
              <a:gd name="connsiteY14" fmla="*/ 10633 h 1010093"/>
              <a:gd name="connsiteX15" fmla="*/ 2456121 w 3253562"/>
              <a:gd name="connsiteY15" fmla="*/ 0 h 1010093"/>
              <a:gd name="connsiteX16" fmla="*/ 2551814 w 3253562"/>
              <a:gd name="connsiteY16" fmla="*/ 10633 h 1010093"/>
              <a:gd name="connsiteX17" fmla="*/ 2583711 w 3253562"/>
              <a:gd name="connsiteY17" fmla="*/ 21265 h 1010093"/>
              <a:gd name="connsiteX18" fmla="*/ 2604976 w 3253562"/>
              <a:gd name="connsiteY18" fmla="*/ 53163 h 1010093"/>
              <a:gd name="connsiteX19" fmla="*/ 2636874 w 3253562"/>
              <a:gd name="connsiteY19" fmla="*/ 85061 h 1010093"/>
              <a:gd name="connsiteX20" fmla="*/ 2658139 w 3253562"/>
              <a:gd name="connsiteY20" fmla="*/ 148856 h 1010093"/>
              <a:gd name="connsiteX21" fmla="*/ 2679404 w 3253562"/>
              <a:gd name="connsiteY21" fmla="*/ 180754 h 1010093"/>
              <a:gd name="connsiteX22" fmla="*/ 2700669 w 3253562"/>
              <a:gd name="connsiteY22" fmla="*/ 244549 h 1010093"/>
              <a:gd name="connsiteX23" fmla="*/ 2711302 w 3253562"/>
              <a:gd name="connsiteY23" fmla="*/ 276447 h 1010093"/>
              <a:gd name="connsiteX24" fmla="*/ 2743200 w 3253562"/>
              <a:gd name="connsiteY24" fmla="*/ 340242 h 1010093"/>
              <a:gd name="connsiteX25" fmla="*/ 2764465 w 3253562"/>
              <a:gd name="connsiteY25" fmla="*/ 457200 h 1010093"/>
              <a:gd name="connsiteX26" fmla="*/ 2785730 w 3253562"/>
              <a:gd name="connsiteY26" fmla="*/ 520996 h 1010093"/>
              <a:gd name="connsiteX27" fmla="*/ 2817627 w 3253562"/>
              <a:gd name="connsiteY27" fmla="*/ 616689 h 1010093"/>
              <a:gd name="connsiteX28" fmla="*/ 2828260 w 3253562"/>
              <a:gd name="connsiteY28" fmla="*/ 659219 h 1010093"/>
              <a:gd name="connsiteX29" fmla="*/ 2838893 w 3253562"/>
              <a:gd name="connsiteY29" fmla="*/ 765544 h 1010093"/>
              <a:gd name="connsiteX30" fmla="*/ 2849525 w 3253562"/>
              <a:gd name="connsiteY30" fmla="*/ 797442 h 1010093"/>
              <a:gd name="connsiteX31" fmla="*/ 2881423 w 3253562"/>
              <a:gd name="connsiteY31" fmla="*/ 903768 h 1010093"/>
              <a:gd name="connsiteX32" fmla="*/ 2892055 w 3253562"/>
              <a:gd name="connsiteY32" fmla="*/ 935665 h 1010093"/>
              <a:gd name="connsiteX33" fmla="*/ 2923953 w 3253562"/>
              <a:gd name="connsiteY33" fmla="*/ 999461 h 1010093"/>
              <a:gd name="connsiteX34" fmla="*/ 2955851 w 3253562"/>
              <a:gd name="connsiteY34" fmla="*/ 1010093 h 1010093"/>
              <a:gd name="connsiteX35" fmla="*/ 3030279 w 3253562"/>
              <a:gd name="connsiteY35" fmla="*/ 988828 h 1010093"/>
              <a:gd name="connsiteX36" fmla="*/ 3051544 w 3253562"/>
              <a:gd name="connsiteY36" fmla="*/ 956930 h 1010093"/>
              <a:gd name="connsiteX37" fmla="*/ 3094074 w 3253562"/>
              <a:gd name="connsiteY37" fmla="*/ 893135 h 1010093"/>
              <a:gd name="connsiteX38" fmla="*/ 3136604 w 3253562"/>
              <a:gd name="connsiteY38" fmla="*/ 829340 h 1010093"/>
              <a:gd name="connsiteX39" fmla="*/ 3179134 w 3253562"/>
              <a:gd name="connsiteY39" fmla="*/ 765544 h 1010093"/>
              <a:gd name="connsiteX40" fmla="*/ 3189767 w 3253562"/>
              <a:gd name="connsiteY40" fmla="*/ 733647 h 1010093"/>
              <a:gd name="connsiteX41" fmla="*/ 3211032 w 3253562"/>
              <a:gd name="connsiteY41" fmla="*/ 701749 h 1010093"/>
              <a:gd name="connsiteX42" fmla="*/ 3221665 w 3253562"/>
              <a:gd name="connsiteY42" fmla="*/ 669851 h 1010093"/>
              <a:gd name="connsiteX43" fmla="*/ 3242930 w 3253562"/>
              <a:gd name="connsiteY43" fmla="*/ 637954 h 1010093"/>
              <a:gd name="connsiteX44" fmla="*/ 3253562 w 3253562"/>
              <a:gd name="connsiteY44" fmla="*/ 616689 h 1010093"/>
              <a:gd name="connsiteX0" fmla="*/ 0 w 3253562"/>
              <a:gd name="connsiteY0" fmla="*/ 372140 h 1010093"/>
              <a:gd name="connsiteX1" fmla="*/ 691116 w 3253562"/>
              <a:gd name="connsiteY1" fmla="*/ 414670 h 1010093"/>
              <a:gd name="connsiteX2" fmla="*/ 1010093 w 3253562"/>
              <a:gd name="connsiteY2" fmla="*/ 520996 h 1010093"/>
              <a:gd name="connsiteX3" fmla="*/ 1318437 w 3253562"/>
              <a:gd name="connsiteY3" fmla="*/ 297712 h 1010093"/>
              <a:gd name="connsiteX4" fmla="*/ 1382232 w 3253562"/>
              <a:gd name="connsiteY4" fmla="*/ 265814 h 1010093"/>
              <a:gd name="connsiteX5" fmla="*/ 1499190 w 3253562"/>
              <a:gd name="connsiteY5" fmla="*/ 287079 h 1010093"/>
              <a:gd name="connsiteX6" fmla="*/ 1626781 w 3253562"/>
              <a:gd name="connsiteY6" fmla="*/ 404037 h 1010093"/>
              <a:gd name="connsiteX7" fmla="*/ 1679944 w 3253562"/>
              <a:gd name="connsiteY7" fmla="*/ 489098 h 1010093"/>
              <a:gd name="connsiteX8" fmla="*/ 1711841 w 3253562"/>
              <a:gd name="connsiteY8" fmla="*/ 584791 h 1010093"/>
              <a:gd name="connsiteX9" fmla="*/ 1765004 w 3253562"/>
              <a:gd name="connsiteY9" fmla="*/ 712382 h 1010093"/>
              <a:gd name="connsiteX10" fmla="*/ 1977655 w 3253562"/>
              <a:gd name="connsiteY10" fmla="*/ 925033 h 1010093"/>
              <a:gd name="connsiteX11" fmla="*/ 2222204 w 3253562"/>
              <a:gd name="connsiteY11" fmla="*/ 616689 h 1010093"/>
              <a:gd name="connsiteX12" fmla="*/ 2381693 w 3253562"/>
              <a:gd name="connsiteY12" fmla="*/ 106326 h 1010093"/>
              <a:gd name="connsiteX13" fmla="*/ 2424223 w 3253562"/>
              <a:gd name="connsiteY13" fmla="*/ 10633 h 1010093"/>
              <a:gd name="connsiteX14" fmla="*/ 2456121 w 3253562"/>
              <a:gd name="connsiteY14" fmla="*/ 0 h 1010093"/>
              <a:gd name="connsiteX15" fmla="*/ 2551814 w 3253562"/>
              <a:gd name="connsiteY15" fmla="*/ 10633 h 1010093"/>
              <a:gd name="connsiteX16" fmla="*/ 2583711 w 3253562"/>
              <a:gd name="connsiteY16" fmla="*/ 21265 h 1010093"/>
              <a:gd name="connsiteX17" fmla="*/ 2604976 w 3253562"/>
              <a:gd name="connsiteY17" fmla="*/ 53163 h 1010093"/>
              <a:gd name="connsiteX18" fmla="*/ 2636874 w 3253562"/>
              <a:gd name="connsiteY18" fmla="*/ 85061 h 1010093"/>
              <a:gd name="connsiteX19" fmla="*/ 2658139 w 3253562"/>
              <a:gd name="connsiteY19" fmla="*/ 148856 h 1010093"/>
              <a:gd name="connsiteX20" fmla="*/ 2679404 w 3253562"/>
              <a:gd name="connsiteY20" fmla="*/ 180754 h 1010093"/>
              <a:gd name="connsiteX21" fmla="*/ 2700669 w 3253562"/>
              <a:gd name="connsiteY21" fmla="*/ 244549 h 1010093"/>
              <a:gd name="connsiteX22" fmla="*/ 2711302 w 3253562"/>
              <a:gd name="connsiteY22" fmla="*/ 276447 h 1010093"/>
              <a:gd name="connsiteX23" fmla="*/ 2743200 w 3253562"/>
              <a:gd name="connsiteY23" fmla="*/ 340242 h 1010093"/>
              <a:gd name="connsiteX24" fmla="*/ 2764465 w 3253562"/>
              <a:gd name="connsiteY24" fmla="*/ 457200 h 1010093"/>
              <a:gd name="connsiteX25" fmla="*/ 2785730 w 3253562"/>
              <a:gd name="connsiteY25" fmla="*/ 520996 h 1010093"/>
              <a:gd name="connsiteX26" fmla="*/ 2817627 w 3253562"/>
              <a:gd name="connsiteY26" fmla="*/ 616689 h 1010093"/>
              <a:gd name="connsiteX27" fmla="*/ 2828260 w 3253562"/>
              <a:gd name="connsiteY27" fmla="*/ 659219 h 1010093"/>
              <a:gd name="connsiteX28" fmla="*/ 2838893 w 3253562"/>
              <a:gd name="connsiteY28" fmla="*/ 765544 h 1010093"/>
              <a:gd name="connsiteX29" fmla="*/ 2849525 w 3253562"/>
              <a:gd name="connsiteY29" fmla="*/ 797442 h 1010093"/>
              <a:gd name="connsiteX30" fmla="*/ 2881423 w 3253562"/>
              <a:gd name="connsiteY30" fmla="*/ 903768 h 1010093"/>
              <a:gd name="connsiteX31" fmla="*/ 2892055 w 3253562"/>
              <a:gd name="connsiteY31" fmla="*/ 935665 h 1010093"/>
              <a:gd name="connsiteX32" fmla="*/ 2923953 w 3253562"/>
              <a:gd name="connsiteY32" fmla="*/ 999461 h 1010093"/>
              <a:gd name="connsiteX33" fmla="*/ 2955851 w 3253562"/>
              <a:gd name="connsiteY33" fmla="*/ 1010093 h 1010093"/>
              <a:gd name="connsiteX34" fmla="*/ 3030279 w 3253562"/>
              <a:gd name="connsiteY34" fmla="*/ 988828 h 1010093"/>
              <a:gd name="connsiteX35" fmla="*/ 3051544 w 3253562"/>
              <a:gd name="connsiteY35" fmla="*/ 956930 h 1010093"/>
              <a:gd name="connsiteX36" fmla="*/ 3094074 w 3253562"/>
              <a:gd name="connsiteY36" fmla="*/ 893135 h 1010093"/>
              <a:gd name="connsiteX37" fmla="*/ 3136604 w 3253562"/>
              <a:gd name="connsiteY37" fmla="*/ 829340 h 1010093"/>
              <a:gd name="connsiteX38" fmla="*/ 3179134 w 3253562"/>
              <a:gd name="connsiteY38" fmla="*/ 765544 h 1010093"/>
              <a:gd name="connsiteX39" fmla="*/ 3189767 w 3253562"/>
              <a:gd name="connsiteY39" fmla="*/ 733647 h 1010093"/>
              <a:gd name="connsiteX40" fmla="*/ 3211032 w 3253562"/>
              <a:gd name="connsiteY40" fmla="*/ 701749 h 1010093"/>
              <a:gd name="connsiteX41" fmla="*/ 3221665 w 3253562"/>
              <a:gd name="connsiteY41" fmla="*/ 669851 h 1010093"/>
              <a:gd name="connsiteX42" fmla="*/ 3242930 w 3253562"/>
              <a:gd name="connsiteY42" fmla="*/ 637954 h 1010093"/>
              <a:gd name="connsiteX43" fmla="*/ 3253562 w 3253562"/>
              <a:gd name="connsiteY43" fmla="*/ 616689 h 1010093"/>
              <a:gd name="connsiteX0" fmla="*/ 0 w 3253562"/>
              <a:gd name="connsiteY0" fmla="*/ 377456 h 1015409"/>
              <a:gd name="connsiteX1" fmla="*/ 691116 w 3253562"/>
              <a:gd name="connsiteY1" fmla="*/ 419986 h 1015409"/>
              <a:gd name="connsiteX2" fmla="*/ 1010093 w 3253562"/>
              <a:gd name="connsiteY2" fmla="*/ 526312 h 1015409"/>
              <a:gd name="connsiteX3" fmla="*/ 1318437 w 3253562"/>
              <a:gd name="connsiteY3" fmla="*/ 303028 h 1015409"/>
              <a:gd name="connsiteX4" fmla="*/ 1382232 w 3253562"/>
              <a:gd name="connsiteY4" fmla="*/ 271130 h 1015409"/>
              <a:gd name="connsiteX5" fmla="*/ 1499190 w 3253562"/>
              <a:gd name="connsiteY5" fmla="*/ 292395 h 1015409"/>
              <a:gd name="connsiteX6" fmla="*/ 1626781 w 3253562"/>
              <a:gd name="connsiteY6" fmla="*/ 409353 h 1015409"/>
              <a:gd name="connsiteX7" fmla="*/ 1679944 w 3253562"/>
              <a:gd name="connsiteY7" fmla="*/ 494414 h 1015409"/>
              <a:gd name="connsiteX8" fmla="*/ 1711841 w 3253562"/>
              <a:gd name="connsiteY8" fmla="*/ 590107 h 1015409"/>
              <a:gd name="connsiteX9" fmla="*/ 1765004 w 3253562"/>
              <a:gd name="connsiteY9" fmla="*/ 717698 h 1015409"/>
              <a:gd name="connsiteX10" fmla="*/ 1977655 w 3253562"/>
              <a:gd name="connsiteY10" fmla="*/ 930349 h 1015409"/>
              <a:gd name="connsiteX11" fmla="*/ 2222204 w 3253562"/>
              <a:gd name="connsiteY11" fmla="*/ 622005 h 1015409"/>
              <a:gd name="connsiteX12" fmla="*/ 2381693 w 3253562"/>
              <a:gd name="connsiteY12" fmla="*/ 111642 h 1015409"/>
              <a:gd name="connsiteX13" fmla="*/ 2424223 w 3253562"/>
              <a:gd name="connsiteY13" fmla="*/ 15949 h 1015409"/>
              <a:gd name="connsiteX14" fmla="*/ 2551814 w 3253562"/>
              <a:gd name="connsiteY14" fmla="*/ 15949 h 1015409"/>
              <a:gd name="connsiteX15" fmla="*/ 2583711 w 3253562"/>
              <a:gd name="connsiteY15" fmla="*/ 26581 h 1015409"/>
              <a:gd name="connsiteX16" fmla="*/ 2604976 w 3253562"/>
              <a:gd name="connsiteY16" fmla="*/ 58479 h 1015409"/>
              <a:gd name="connsiteX17" fmla="*/ 2636874 w 3253562"/>
              <a:gd name="connsiteY17" fmla="*/ 90377 h 1015409"/>
              <a:gd name="connsiteX18" fmla="*/ 2658139 w 3253562"/>
              <a:gd name="connsiteY18" fmla="*/ 154172 h 1015409"/>
              <a:gd name="connsiteX19" fmla="*/ 2679404 w 3253562"/>
              <a:gd name="connsiteY19" fmla="*/ 186070 h 1015409"/>
              <a:gd name="connsiteX20" fmla="*/ 2700669 w 3253562"/>
              <a:gd name="connsiteY20" fmla="*/ 249865 h 1015409"/>
              <a:gd name="connsiteX21" fmla="*/ 2711302 w 3253562"/>
              <a:gd name="connsiteY21" fmla="*/ 281763 h 1015409"/>
              <a:gd name="connsiteX22" fmla="*/ 2743200 w 3253562"/>
              <a:gd name="connsiteY22" fmla="*/ 345558 h 1015409"/>
              <a:gd name="connsiteX23" fmla="*/ 2764465 w 3253562"/>
              <a:gd name="connsiteY23" fmla="*/ 462516 h 1015409"/>
              <a:gd name="connsiteX24" fmla="*/ 2785730 w 3253562"/>
              <a:gd name="connsiteY24" fmla="*/ 526312 h 1015409"/>
              <a:gd name="connsiteX25" fmla="*/ 2817627 w 3253562"/>
              <a:gd name="connsiteY25" fmla="*/ 622005 h 1015409"/>
              <a:gd name="connsiteX26" fmla="*/ 2828260 w 3253562"/>
              <a:gd name="connsiteY26" fmla="*/ 664535 h 1015409"/>
              <a:gd name="connsiteX27" fmla="*/ 2838893 w 3253562"/>
              <a:gd name="connsiteY27" fmla="*/ 770860 h 1015409"/>
              <a:gd name="connsiteX28" fmla="*/ 2849525 w 3253562"/>
              <a:gd name="connsiteY28" fmla="*/ 802758 h 1015409"/>
              <a:gd name="connsiteX29" fmla="*/ 2881423 w 3253562"/>
              <a:gd name="connsiteY29" fmla="*/ 909084 h 1015409"/>
              <a:gd name="connsiteX30" fmla="*/ 2892055 w 3253562"/>
              <a:gd name="connsiteY30" fmla="*/ 940981 h 1015409"/>
              <a:gd name="connsiteX31" fmla="*/ 2923953 w 3253562"/>
              <a:gd name="connsiteY31" fmla="*/ 1004777 h 1015409"/>
              <a:gd name="connsiteX32" fmla="*/ 2955851 w 3253562"/>
              <a:gd name="connsiteY32" fmla="*/ 1015409 h 1015409"/>
              <a:gd name="connsiteX33" fmla="*/ 3030279 w 3253562"/>
              <a:gd name="connsiteY33" fmla="*/ 994144 h 1015409"/>
              <a:gd name="connsiteX34" fmla="*/ 3051544 w 3253562"/>
              <a:gd name="connsiteY34" fmla="*/ 962246 h 1015409"/>
              <a:gd name="connsiteX35" fmla="*/ 3094074 w 3253562"/>
              <a:gd name="connsiteY35" fmla="*/ 898451 h 1015409"/>
              <a:gd name="connsiteX36" fmla="*/ 3136604 w 3253562"/>
              <a:gd name="connsiteY36" fmla="*/ 834656 h 1015409"/>
              <a:gd name="connsiteX37" fmla="*/ 3179134 w 3253562"/>
              <a:gd name="connsiteY37" fmla="*/ 770860 h 1015409"/>
              <a:gd name="connsiteX38" fmla="*/ 3189767 w 3253562"/>
              <a:gd name="connsiteY38" fmla="*/ 738963 h 1015409"/>
              <a:gd name="connsiteX39" fmla="*/ 3211032 w 3253562"/>
              <a:gd name="connsiteY39" fmla="*/ 707065 h 1015409"/>
              <a:gd name="connsiteX40" fmla="*/ 3221665 w 3253562"/>
              <a:gd name="connsiteY40" fmla="*/ 675167 h 1015409"/>
              <a:gd name="connsiteX41" fmla="*/ 3242930 w 3253562"/>
              <a:gd name="connsiteY41" fmla="*/ 643270 h 1015409"/>
              <a:gd name="connsiteX42" fmla="*/ 3253562 w 3253562"/>
              <a:gd name="connsiteY42" fmla="*/ 622005 h 1015409"/>
              <a:gd name="connsiteX0" fmla="*/ 0 w 3253562"/>
              <a:gd name="connsiteY0" fmla="*/ 377456 h 1015409"/>
              <a:gd name="connsiteX1" fmla="*/ 691116 w 3253562"/>
              <a:gd name="connsiteY1" fmla="*/ 419986 h 1015409"/>
              <a:gd name="connsiteX2" fmla="*/ 1010093 w 3253562"/>
              <a:gd name="connsiteY2" fmla="*/ 526312 h 1015409"/>
              <a:gd name="connsiteX3" fmla="*/ 1318437 w 3253562"/>
              <a:gd name="connsiteY3" fmla="*/ 303028 h 1015409"/>
              <a:gd name="connsiteX4" fmla="*/ 1382232 w 3253562"/>
              <a:gd name="connsiteY4" fmla="*/ 271130 h 1015409"/>
              <a:gd name="connsiteX5" fmla="*/ 1499190 w 3253562"/>
              <a:gd name="connsiteY5" fmla="*/ 292395 h 1015409"/>
              <a:gd name="connsiteX6" fmla="*/ 1626781 w 3253562"/>
              <a:gd name="connsiteY6" fmla="*/ 409353 h 1015409"/>
              <a:gd name="connsiteX7" fmla="*/ 1679944 w 3253562"/>
              <a:gd name="connsiteY7" fmla="*/ 494414 h 1015409"/>
              <a:gd name="connsiteX8" fmla="*/ 1711841 w 3253562"/>
              <a:gd name="connsiteY8" fmla="*/ 590107 h 1015409"/>
              <a:gd name="connsiteX9" fmla="*/ 1765004 w 3253562"/>
              <a:gd name="connsiteY9" fmla="*/ 717698 h 1015409"/>
              <a:gd name="connsiteX10" fmla="*/ 1977655 w 3253562"/>
              <a:gd name="connsiteY10" fmla="*/ 930349 h 1015409"/>
              <a:gd name="connsiteX11" fmla="*/ 2222204 w 3253562"/>
              <a:gd name="connsiteY11" fmla="*/ 622005 h 1015409"/>
              <a:gd name="connsiteX12" fmla="*/ 2424223 w 3253562"/>
              <a:gd name="connsiteY12" fmla="*/ 15949 h 1015409"/>
              <a:gd name="connsiteX13" fmla="*/ 2551814 w 3253562"/>
              <a:gd name="connsiteY13" fmla="*/ 15949 h 1015409"/>
              <a:gd name="connsiteX14" fmla="*/ 2583711 w 3253562"/>
              <a:gd name="connsiteY14" fmla="*/ 26581 h 1015409"/>
              <a:gd name="connsiteX15" fmla="*/ 2604976 w 3253562"/>
              <a:gd name="connsiteY15" fmla="*/ 58479 h 1015409"/>
              <a:gd name="connsiteX16" fmla="*/ 2636874 w 3253562"/>
              <a:gd name="connsiteY16" fmla="*/ 90377 h 1015409"/>
              <a:gd name="connsiteX17" fmla="*/ 2658139 w 3253562"/>
              <a:gd name="connsiteY17" fmla="*/ 154172 h 1015409"/>
              <a:gd name="connsiteX18" fmla="*/ 2679404 w 3253562"/>
              <a:gd name="connsiteY18" fmla="*/ 186070 h 1015409"/>
              <a:gd name="connsiteX19" fmla="*/ 2700669 w 3253562"/>
              <a:gd name="connsiteY19" fmla="*/ 249865 h 1015409"/>
              <a:gd name="connsiteX20" fmla="*/ 2711302 w 3253562"/>
              <a:gd name="connsiteY20" fmla="*/ 281763 h 1015409"/>
              <a:gd name="connsiteX21" fmla="*/ 2743200 w 3253562"/>
              <a:gd name="connsiteY21" fmla="*/ 345558 h 1015409"/>
              <a:gd name="connsiteX22" fmla="*/ 2764465 w 3253562"/>
              <a:gd name="connsiteY22" fmla="*/ 462516 h 1015409"/>
              <a:gd name="connsiteX23" fmla="*/ 2785730 w 3253562"/>
              <a:gd name="connsiteY23" fmla="*/ 526312 h 1015409"/>
              <a:gd name="connsiteX24" fmla="*/ 2817627 w 3253562"/>
              <a:gd name="connsiteY24" fmla="*/ 622005 h 1015409"/>
              <a:gd name="connsiteX25" fmla="*/ 2828260 w 3253562"/>
              <a:gd name="connsiteY25" fmla="*/ 664535 h 1015409"/>
              <a:gd name="connsiteX26" fmla="*/ 2838893 w 3253562"/>
              <a:gd name="connsiteY26" fmla="*/ 770860 h 1015409"/>
              <a:gd name="connsiteX27" fmla="*/ 2849525 w 3253562"/>
              <a:gd name="connsiteY27" fmla="*/ 802758 h 1015409"/>
              <a:gd name="connsiteX28" fmla="*/ 2881423 w 3253562"/>
              <a:gd name="connsiteY28" fmla="*/ 909084 h 1015409"/>
              <a:gd name="connsiteX29" fmla="*/ 2892055 w 3253562"/>
              <a:gd name="connsiteY29" fmla="*/ 940981 h 1015409"/>
              <a:gd name="connsiteX30" fmla="*/ 2923953 w 3253562"/>
              <a:gd name="connsiteY30" fmla="*/ 1004777 h 1015409"/>
              <a:gd name="connsiteX31" fmla="*/ 2955851 w 3253562"/>
              <a:gd name="connsiteY31" fmla="*/ 1015409 h 1015409"/>
              <a:gd name="connsiteX32" fmla="*/ 3030279 w 3253562"/>
              <a:gd name="connsiteY32" fmla="*/ 994144 h 1015409"/>
              <a:gd name="connsiteX33" fmla="*/ 3051544 w 3253562"/>
              <a:gd name="connsiteY33" fmla="*/ 962246 h 1015409"/>
              <a:gd name="connsiteX34" fmla="*/ 3094074 w 3253562"/>
              <a:gd name="connsiteY34" fmla="*/ 898451 h 1015409"/>
              <a:gd name="connsiteX35" fmla="*/ 3136604 w 3253562"/>
              <a:gd name="connsiteY35" fmla="*/ 834656 h 1015409"/>
              <a:gd name="connsiteX36" fmla="*/ 3179134 w 3253562"/>
              <a:gd name="connsiteY36" fmla="*/ 770860 h 1015409"/>
              <a:gd name="connsiteX37" fmla="*/ 3189767 w 3253562"/>
              <a:gd name="connsiteY37" fmla="*/ 738963 h 1015409"/>
              <a:gd name="connsiteX38" fmla="*/ 3211032 w 3253562"/>
              <a:gd name="connsiteY38" fmla="*/ 707065 h 1015409"/>
              <a:gd name="connsiteX39" fmla="*/ 3221665 w 3253562"/>
              <a:gd name="connsiteY39" fmla="*/ 675167 h 1015409"/>
              <a:gd name="connsiteX40" fmla="*/ 3242930 w 3253562"/>
              <a:gd name="connsiteY40" fmla="*/ 643270 h 1015409"/>
              <a:gd name="connsiteX41" fmla="*/ 3253562 w 3253562"/>
              <a:gd name="connsiteY41" fmla="*/ 622005 h 1015409"/>
              <a:gd name="connsiteX0" fmla="*/ 0 w 3253562"/>
              <a:gd name="connsiteY0" fmla="*/ 361507 h 999460"/>
              <a:gd name="connsiteX1" fmla="*/ 691116 w 3253562"/>
              <a:gd name="connsiteY1" fmla="*/ 404037 h 999460"/>
              <a:gd name="connsiteX2" fmla="*/ 1010093 w 3253562"/>
              <a:gd name="connsiteY2" fmla="*/ 510363 h 999460"/>
              <a:gd name="connsiteX3" fmla="*/ 1318437 w 3253562"/>
              <a:gd name="connsiteY3" fmla="*/ 287079 h 999460"/>
              <a:gd name="connsiteX4" fmla="*/ 1382232 w 3253562"/>
              <a:gd name="connsiteY4" fmla="*/ 255181 h 999460"/>
              <a:gd name="connsiteX5" fmla="*/ 1499190 w 3253562"/>
              <a:gd name="connsiteY5" fmla="*/ 276446 h 999460"/>
              <a:gd name="connsiteX6" fmla="*/ 1626781 w 3253562"/>
              <a:gd name="connsiteY6" fmla="*/ 393404 h 999460"/>
              <a:gd name="connsiteX7" fmla="*/ 1679944 w 3253562"/>
              <a:gd name="connsiteY7" fmla="*/ 478465 h 999460"/>
              <a:gd name="connsiteX8" fmla="*/ 1711841 w 3253562"/>
              <a:gd name="connsiteY8" fmla="*/ 574158 h 999460"/>
              <a:gd name="connsiteX9" fmla="*/ 1765004 w 3253562"/>
              <a:gd name="connsiteY9" fmla="*/ 701749 h 999460"/>
              <a:gd name="connsiteX10" fmla="*/ 1977655 w 3253562"/>
              <a:gd name="connsiteY10" fmla="*/ 914400 h 999460"/>
              <a:gd name="connsiteX11" fmla="*/ 2222204 w 3253562"/>
              <a:gd name="connsiteY11" fmla="*/ 606056 h 999460"/>
              <a:gd name="connsiteX12" fmla="*/ 2551814 w 3253562"/>
              <a:gd name="connsiteY12" fmla="*/ 0 h 999460"/>
              <a:gd name="connsiteX13" fmla="*/ 2583711 w 3253562"/>
              <a:gd name="connsiteY13" fmla="*/ 10632 h 999460"/>
              <a:gd name="connsiteX14" fmla="*/ 2604976 w 3253562"/>
              <a:gd name="connsiteY14" fmla="*/ 42530 h 999460"/>
              <a:gd name="connsiteX15" fmla="*/ 2636874 w 3253562"/>
              <a:gd name="connsiteY15" fmla="*/ 74428 h 999460"/>
              <a:gd name="connsiteX16" fmla="*/ 2658139 w 3253562"/>
              <a:gd name="connsiteY16" fmla="*/ 138223 h 999460"/>
              <a:gd name="connsiteX17" fmla="*/ 2679404 w 3253562"/>
              <a:gd name="connsiteY17" fmla="*/ 170121 h 999460"/>
              <a:gd name="connsiteX18" fmla="*/ 2700669 w 3253562"/>
              <a:gd name="connsiteY18" fmla="*/ 233916 h 999460"/>
              <a:gd name="connsiteX19" fmla="*/ 2711302 w 3253562"/>
              <a:gd name="connsiteY19" fmla="*/ 265814 h 999460"/>
              <a:gd name="connsiteX20" fmla="*/ 2743200 w 3253562"/>
              <a:gd name="connsiteY20" fmla="*/ 329609 h 999460"/>
              <a:gd name="connsiteX21" fmla="*/ 2764465 w 3253562"/>
              <a:gd name="connsiteY21" fmla="*/ 446567 h 999460"/>
              <a:gd name="connsiteX22" fmla="*/ 2785730 w 3253562"/>
              <a:gd name="connsiteY22" fmla="*/ 510363 h 999460"/>
              <a:gd name="connsiteX23" fmla="*/ 2817627 w 3253562"/>
              <a:gd name="connsiteY23" fmla="*/ 606056 h 999460"/>
              <a:gd name="connsiteX24" fmla="*/ 2828260 w 3253562"/>
              <a:gd name="connsiteY24" fmla="*/ 648586 h 999460"/>
              <a:gd name="connsiteX25" fmla="*/ 2838893 w 3253562"/>
              <a:gd name="connsiteY25" fmla="*/ 754911 h 999460"/>
              <a:gd name="connsiteX26" fmla="*/ 2849525 w 3253562"/>
              <a:gd name="connsiteY26" fmla="*/ 786809 h 999460"/>
              <a:gd name="connsiteX27" fmla="*/ 2881423 w 3253562"/>
              <a:gd name="connsiteY27" fmla="*/ 893135 h 999460"/>
              <a:gd name="connsiteX28" fmla="*/ 2892055 w 3253562"/>
              <a:gd name="connsiteY28" fmla="*/ 925032 h 999460"/>
              <a:gd name="connsiteX29" fmla="*/ 2923953 w 3253562"/>
              <a:gd name="connsiteY29" fmla="*/ 988828 h 999460"/>
              <a:gd name="connsiteX30" fmla="*/ 2955851 w 3253562"/>
              <a:gd name="connsiteY30" fmla="*/ 999460 h 999460"/>
              <a:gd name="connsiteX31" fmla="*/ 3030279 w 3253562"/>
              <a:gd name="connsiteY31" fmla="*/ 978195 h 999460"/>
              <a:gd name="connsiteX32" fmla="*/ 3051544 w 3253562"/>
              <a:gd name="connsiteY32" fmla="*/ 946297 h 999460"/>
              <a:gd name="connsiteX33" fmla="*/ 3094074 w 3253562"/>
              <a:gd name="connsiteY33" fmla="*/ 882502 h 999460"/>
              <a:gd name="connsiteX34" fmla="*/ 3136604 w 3253562"/>
              <a:gd name="connsiteY34" fmla="*/ 818707 h 999460"/>
              <a:gd name="connsiteX35" fmla="*/ 3179134 w 3253562"/>
              <a:gd name="connsiteY35" fmla="*/ 754911 h 999460"/>
              <a:gd name="connsiteX36" fmla="*/ 3189767 w 3253562"/>
              <a:gd name="connsiteY36" fmla="*/ 723014 h 999460"/>
              <a:gd name="connsiteX37" fmla="*/ 3211032 w 3253562"/>
              <a:gd name="connsiteY37" fmla="*/ 691116 h 999460"/>
              <a:gd name="connsiteX38" fmla="*/ 3221665 w 3253562"/>
              <a:gd name="connsiteY38" fmla="*/ 659218 h 999460"/>
              <a:gd name="connsiteX39" fmla="*/ 3242930 w 3253562"/>
              <a:gd name="connsiteY39" fmla="*/ 627321 h 999460"/>
              <a:gd name="connsiteX40" fmla="*/ 3253562 w 3253562"/>
              <a:gd name="connsiteY40" fmla="*/ 606056 h 999460"/>
              <a:gd name="connsiteX0" fmla="*/ 0 w 3253562"/>
              <a:gd name="connsiteY0" fmla="*/ 395388 h 1033341"/>
              <a:gd name="connsiteX1" fmla="*/ 691116 w 3253562"/>
              <a:gd name="connsiteY1" fmla="*/ 437918 h 1033341"/>
              <a:gd name="connsiteX2" fmla="*/ 1010093 w 3253562"/>
              <a:gd name="connsiteY2" fmla="*/ 544244 h 1033341"/>
              <a:gd name="connsiteX3" fmla="*/ 1318437 w 3253562"/>
              <a:gd name="connsiteY3" fmla="*/ 320960 h 1033341"/>
              <a:gd name="connsiteX4" fmla="*/ 1382232 w 3253562"/>
              <a:gd name="connsiteY4" fmla="*/ 289062 h 1033341"/>
              <a:gd name="connsiteX5" fmla="*/ 1499190 w 3253562"/>
              <a:gd name="connsiteY5" fmla="*/ 310327 h 1033341"/>
              <a:gd name="connsiteX6" fmla="*/ 1626781 w 3253562"/>
              <a:gd name="connsiteY6" fmla="*/ 427285 h 1033341"/>
              <a:gd name="connsiteX7" fmla="*/ 1679944 w 3253562"/>
              <a:gd name="connsiteY7" fmla="*/ 512346 h 1033341"/>
              <a:gd name="connsiteX8" fmla="*/ 1711841 w 3253562"/>
              <a:gd name="connsiteY8" fmla="*/ 608039 h 1033341"/>
              <a:gd name="connsiteX9" fmla="*/ 1765004 w 3253562"/>
              <a:gd name="connsiteY9" fmla="*/ 735630 h 1033341"/>
              <a:gd name="connsiteX10" fmla="*/ 1977655 w 3253562"/>
              <a:gd name="connsiteY10" fmla="*/ 948281 h 1033341"/>
              <a:gd name="connsiteX11" fmla="*/ 2222204 w 3253562"/>
              <a:gd name="connsiteY11" fmla="*/ 639937 h 1033341"/>
              <a:gd name="connsiteX12" fmla="*/ 2551814 w 3253562"/>
              <a:gd name="connsiteY12" fmla="*/ 33881 h 1033341"/>
              <a:gd name="connsiteX13" fmla="*/ 2583711 w 3253562"/>
              <a:gd name="connsiteY13" fmla="*/ 44513 h 1033341"/>
              <a:gd name="connsiteX14" fmla="*/ 2604976 w 3253562"/>
              <a:gd name="connsiteY14" fmla="*/ 76411 h 1033341"/>
              <a:gd name="connsiteX15" fmla="*/ 2636874 w 3253562"/>
              <a:gd name="connsiteY15" fmla="*/ 108309 h 1033341"/>
              <a:gd name="connsiteX16" fmla="*/ 2658139 w 3253562"/>
              <a:gd name="connsiteY16" fmla="*/ 172104 h 1033341"/>
              <a:gd name="connsiteX17" fmla="*/ 2679404 w 3253562"/>
              <a:gd name="connsiteY17" fmla="*/ 204002 h 1033341"/>
              <a:gd name="connsiteX18" fmla="*/ 2700669 w 3253562"/>
              <a:gd name="connsiteY18" fmla="*/ 267797 h 1033341"/>
              <a:gd name="connsiteX19" fmla="*/ 2711302 w 3253562"/>
              <a:gd name="connsiteY19" fmla="*/ 299695 h 1033341"/>
              <a:gd name="connsiteX20" fmla="*/ 2743200 w 3253562"/>
              <a:gd name="connsiteY20" fmla="*/ 363490 h 1033341"/>
              <a:gd name="connsiteX21" fmla="*/ 2764465 w 3253562"/>
              <a:gd name="connsiteY21" fmla="*/ 480448 h 1033341"/>
              <a:gd name="connsiteX22" fmla="*/ 2785730 w 3253562"/>
              <a:gd name="connsiteY22" fmla="*/ 544244 h 1033341"/>
              <a:gd name="connsiteX23" fmla="*/ 2817627 w 3253562"/>
              <a:gd name="connsiteY23" fmla="*/ 639937 h 1033341"/>
              <a:gd name="connsiteX24" fmla="*/ 2828260 w 3253562"/>
              <a:gd name="connsiteY24" fmla="*/ 682467 h 1033341"/>
              <a:gd name="connsiteX25" fmla="*/ 2838893 w 3253562"/>
              <a:gd name="connsiteY25" fmla="*/ 788792 h 1033341"/>
              <a:gd name="connsiteX26" fmla="*/ 2849525 w 3253562"/>
              <a:gd name="connsiteY26" fmla="*/ 820690 h 1033341"/>
              <a:gd name="connsiteX27" fmla="*/ 2881423 w 3253562"/>
              <a:gd name="connsiteY27" fmla="*/ 927016 h 1033341"/>
              <a:gd name="connsiteX28" fmla="*/ 2892055 w 3253562"/>
              <a:gd name="connsiteY28" fmla="*/ 958913 h 1033341"/>
              <a:gd name="connsiteX29" fmla="*/ 2923953 w 3253562"/>
              <a:gd name="connsiteY29" fmla="*/ 1022709 h 1033341"/>
              <a:gd name="connsiteX30" fmla="*/ 2955851 w 3253562"/>
              <a:gd name="connsiteY30" fmla="*/ 1033341 h 1033341"/>
              <a:gd name="connsiteX31" fmla="*/ 3030279 w 3253562"/>
              <a:gd name="connsiteY31" fmla="*/ 1012076 h 1033341"/>
              <a:gd name="connsiteX32" fmla="*/ 3051544 w 3253562"/>
              <a:gd name="connsiteY32" fmla="*/ 980178 h 1033341"/>
              <a:gd name="connsiteX33" fmla="*/ 3094074 w 3253562"/>
              <a:gd name="connsiteY33" fmla="*/ 916383 h 1033341"/>
              <a:gd name="connsiteX34" fmla="*/ 3136604 w 3253562"/>
              <a:gd name="connsiteY34" fmla="*/ 852588 h 1033341"/>
              <a:gd name="connsiteX35" fmla="*/ 3179134 w 3253562"/>
              <a:gd name="connsiteY35" fmla="*/ 788792 h 1033341"/>
              <a:gd name="connsiteX36" fmla="*/ 3189767 w 3253562"/>
              <a:gd name="connsiteY36" fmla="*/ 756895 h 1033341"/>
              <a:gd name="connsiteX37" fmla="*/ 3211032 w 3253562"/>
              <a:gd name="connsiteY37" fmla="*/ 724997 h 1033341"/>
              <a:gd name="connsiteX38" fmla="*/ 3221665 w 3253562"/>
              <a:gd name="connsiteY38" fmla="*/ 693099 h 1033341"/>
              <a:gd name="connsiteX39" fmla="*/ 3242930 w 3253562"/>
              <a:gd name="connsiteY39" fmla="*/ 661202 h 1033341"/>
              <a:gd name="connsiteX40" fmla="*/ 3253562 w 3253562"/>
              <a:gd name="connsiteY40" fmla="*/ 639937 h 1033341"/>
              <a:gd name="connsiteX0" fmla="*/ 0 w 3253562"/>
              <a:gd name="connsiteY0" fmla="*/ 395388 h 1033341"/>
              <a:gd name="connsiteX1" fmla="*/ 691116 w 3253562"/>
              <a:gd name="connsiteY1" fmla="*/ 437918 h 1033341"/>
              <a:gd name="connsiteX2" fmla="*/ 1010093 w 3253562"/>
              <a:gd name="connsiteY2" fmla="*/ 544244 h 1033341"/>
              <a:gd name="connsiteX3" fmla="*/ 1318437 w 3253562"/>
              <a:gd name="connsiteY3" fmla="*/ 320960 h 1033341"/>
              <a:gd name="connsiteX4" fmla="*/ 1382232 w 3253562"/>
              <a:gd name="connsiteY4" fmla="*/ 289062 h 1033341"/>
              <a:gd name="connsiteX5" fmla="*/ 1499190 w 3253562"/>
              <a:gd name="connsiteY5" fmla="*/ 310327 h 1033341"/>
              <a:gd name="connsiteX6" fmla="*/ 1626781 w 3253562"/>
              <a:gd name="connsiteY6" fmla="*/ 427285 h 1033341"/>
              <a:gd name="connsiteX7" fmla="*/ 1679944 w 3253562"/>
              <a:gd name="connsiteY7" fmla="*/ 512346 h 1033341"/>
              <a:gd name="connsiteX8" fmla="*/ 1711841 w 3253562"/>
              <a:gd name="connsiteY8" fmla="*/ 608039 h 1033341"/>
              <a:gd name="connsiteX9" fmla="*/ 1765004 w 3253562"/>
              <a:gd name="connsiteY9" fmla="*/ 735630 h 1033341"/>
              <a:gd name="connsiteX10" fmla="*/ 1977655 w 3253562"/>
              <a:gd name="connsiteY10" fmla="*/ 948281 h 1033341"/>
              <a:gd name="connsiteX11" fmla="*/ 2222204 w 3253562"/>
              <a:gd name="connsiteY11" fmla="*/ 639937 h 1033341"/>
              <a:gd name="connsiteX12" fmla="*/ 2551814 w 3253562"/>
              <a:gd name="connsiteY12" fmla="*/ 33881 h 1033341"/>
              <a:gd name="connsiteX13" fmla="*/ 2583711 w 3253562"/>
              <a:gd name="connsiteY13" fmla="*/ 44513 h 1033341"/>
              <a:gd name="connsiteX14" fmla="*/ 2604976 w 3253562"/>
              <a:gd name="connsiteY14" fmla="*/ 76411 h 1033341"/>
              <a:gd name="connsiteX15" fmla="*/ 2636874 w 3253562"/>
              <a:gd name="connsiteY15" fmla="*/ 108309 h 1033341"/>
              <a:gd name="connsiteX16" fmla="*/ 2679404 w 3253562"/>
              <a:gd name="connsiteY16" fmla="*/ 204002 h 1033341"/>
              <a:gd name="connsiteX17" fmla="*/ 2700669 w 3253562"/>
              <a:gd name="connsiteY17" fmla="*/ 267797 h 1033341"/>
              <a:gd name="connsiteX18" fmla="*/ 2711302 w 3253562"/>
              <a:gd name="connsiteY18" fmla="*/ 299695 h 1033341"/>
              <a:gd name="connsiteX19" fmla="*/ 2743200 w 3253562"/>
              <a:gd name="connsiteY19" fmla="*/ 363490 h 1033341"/>
              <a:gd name="connsiteX20" fmla="*/ 2764465 w 3253562"/>
              <a:gd name="connsiteY20" fmla="*/ 480448 h 1033341"/>
              <a:gd name="connsiteX21" fmla="*/ 2785730 w 3253562"/>
              <a:gd name="connsiteY21" fmla="*/ 544244 h 1033341"/>
              <a:gd name="connsiteX22" fmla="*/ 2817627 w 3253562"/>
              <a:gd name="connsiteY22" fmla="*/ 639937 h 1033341"/>
              <a:gd name="connsiteX23" fmla="*/ 2828260 w 3253562"/>
              <a:gd name="connsiteY23" fmla="*/ 682467 h 1033341"/>
              <a:gd name="connsiteX24" fmla="*/ 2838893 w 3253562"/>
              <a:gd name="connsiteY24" fmla="*/ 788792 h 1033341"/>
              <a:gd name="connsiteX25" fmla="*/ 2849525 w 3253562"/>
              <a:gd name="connsiteY25" fmla="*/ 820690 h 1033341"/>
              <a:gd name="connsiteX26" fmla="*/ 2881423 w 3253562"/>
              <a:gd name="connsiteY26" fmla="*/ 927016 h 1033341"/>
              <a:gd name="connsiteX27" fmla="*/ 2892055 w 3253562"/>
              <a:gd name="connsiteY27" fmla="*/ 958913 h 1033341"/>
              <a:gd name="connsiteX28" fmla="*/ 2923953 w 3253562"/>
              <a:gd name="connsiteY28" fmla="*/ 1022709 h 1033341"/>
              <a:gd name="connsiteX29" fmla="*/ 2955851 w 3253562"/>
              <a:gd name="connsiteY29" fmla="*/ 1033341 h 1033341"/>
              <a:gd name="connsiteX30" fmla="*/ 3030279 w 3253562"/>
              <a:gd name="connsiteY30" fmla="*/ 1012076 h 1033341"/>
              <a:gd name="connsiteX31" fmla="*/ 3051544 w 3253562"/>
              <a:gd name="connsiteY31" fmla="*/ 980178 h 1033341"/>
              <a:gd name="connsiteX32" fmla="*/ 3094074 w 3253562"/>
              <a:gd name="connsiteY32" fmla="*/ 916383 h 1033341"/>
              <a:gd name="connsiteX33" fmla="*/ 3136604 w 3253562"/>
              <a:gd name="connsiteY33" fmla="*/ 852588 h 1033341"/>
              <a:gd name="connsiteX34" fmla="*/ 3179134 w 3253562"/>
              <a:gd name="connsiteY34" fmla="*/ 788792 h 1033341"/>
              <a:gd name="connsiteX35" fmla="*/ 3189767 w 3253562"/>
              <a:gd name="connsiteY35" fmla="*/ 756895 h 1033341"/>
              <a:gd name="connsiteX36" fmla="*/ 3211032 w 3253562"/>
              <a:gd name="connsiteY36" fmla="*/ 724997 h 1033341"/>
              <a:gd name="connsiteX37" fmla="*/ 3221665 w 3253562"/>
              <a:gd name="connsiteY37" fmla="*/ 693099 h 1033341"/>
              <a:gd name="connsiteX38" fmla="*/ 3242930 w 3253562"/>
              <a:gd name="connsiteY38" fmla="*/ 661202 h 1033341"/>
              <a:gd name="connsiteX39" fmla="*/ 3253562 w 3253562"/>
              <a:gd name="connsiteY39" fmla="*/ 639937 h 1033341"/>
              <a:gd name="connsiteX0" fmla="*/ 0 w 3253562"/>
              <a:gd name="connsiteY0" fmla="*/ 395388 h 1033341"/>
              <a:gd name="connsiteX1" fmla="*/ 691116 w 3253562"/>
              <a:gd name="connsiteY1" fmla="*/ 437918 h 1033341"/>
              <a:gd name="connsiteX2" fmla="*/ 1010093 w 3253562"/>
              <a:gd name="connsiteY2" fmla="*/ 544244 h 1033341"/>
              <a:gd name="connsiteX3" fmla="*/ 1318437 w 3253562"/>
              <a:gd name="connsiteY3" fmla="*/ 320960 h 1033341"/>
              <a:gd name="connsiteX4" fmla="*/ 1382232 w 3253562"/>
              <a:gd name="connsiteY4" fmla="*/ 289062 h 1033341"/>
              <a:gd name="connsiteX5" fmla="*/ 1499190 w 3253562"/>
              <a:gd name="connsiteY5" fmla="*/ 310327 h 1033341"/>
              <a:gd name="connsiteX6" fmla="*/ 1626781 w 3253562"/>
              <a:gd name="connsiteY6" fmla="*/ 427285 h 1033341"/>
              <a:gd name="connsiteX7" fmla="*/ 1679944 w 3253562"/>
              <a:gd name="connsiteY7" fmla="*/ 512346 h 1033341"/>
              <a:gd name="connsiteX8" fmla="*/ 1711841 w 3253562"/>
              <a:gd name="connsiteY8" fmla="*/ 608039 h 1033341"/>
              <a:gd name="connsiteX9" fmla="*/ 1765004 w 3253562"/>
              <a:gd name="connsiteY9" fmla="*/ 735630 h 1033341"/>
              <a:gd name="connsiteX10" fmla="*/ 1977655 w 3253562"/>
              <a:gd name="connsiteY10" fmla="*/ 948281 h 1033341"/>
              <a:gd name="connsiteX11" fmla="*/ 2222204 w 3253562"/>
              <a:gd name="connsiteY11" fmla="*/ 639937 h 1033341"/>
              <a:gd name="connsiteX12" fmla="*/ 2551814 w 3253562"/>
              <a:gd name="connsiteY12" fmla="*/ 33881 h 1033341"/>
              <a:gd name="connsiteX13" fmla="*/ 2583711 w 3253562"/>
              <a:gd name="connsiteY13" fmla="*/ 44513 h 1033341"/>
              <a:gd name="connsiteX14" fmla="*/ 2604976 w 3253562"/>
              <a:gd name="connsiteY14" fmla="*/ 76411 h 1033341"/>
              <a:gd name="connsiteX15" fmla="*/ 2679404 w 3253562"/>
              <a:gd name="connsiteY15" fmla="*/ 204002 h 1033341"/>
              <a:gd name="connsiteX16" fmla="*/ 2700669 w 3253562"/>
              <a:gd name="connsiteY16" fmla="*/ 267797 h 1033341"/>
              <a:gd name="connsiteX17" fmla="*/ 2711302 w 3253562"/>
              <a:gd name="connsiteY17" fmla="*/ 299695 h 1033341"/>
              <a:gd name="connsiteX18" fmla="*/ 2743200 w 3253562"/>
              <a:gd name="connsiteY18" fmla="*/ 363490 h 1033341"/>
              <a:gd name="connsiteX19" fmla="*/ 2764465 w 3253562"/>
              <a:gd name="connsiteY19" fmla="*/ 480448 h 1033341"/>
              <a:gd name="connsiteX20" fmla="*/ 2785730 w 3253562"/>
              <a:gd name="connsiteY20" fmla="*/ 544244 h 1033341"/>
              <a:gd name="connsiteX21" fmla="*/ 2817627 w 3253562"/>
              <a:gd name="connsiteY21" fmla="*/ 639937 h 1033341"/>
              <a:gd name="connsiteX22" fmla="*/ 2828260 w 3253562"/>
              <a:gd name="connsiteY22" fmla="*/ 682467 h 1033341"/>
              <a:gd name="connsiteX23" fmla="*/ 2838893 w 3253562"/>
              <a:gd name="connsiteY23" fmla="*/ 788792 h 1033341"/>
              <a:gd name="connsiteX24" fmla="*/ 2849525 w 3253562"/>
              <a:gd name="connsiteY24" fmla="*/ 820690 h 1033341"/>
              <a:gd name="connsiteX25" fmla="*/ 2881423 w 3253562"/>
              <a:gd name="connsiteY25" fmla="*/ 927016 h 1033341"/>
              <a:gd name="connsiteX26" fmla="*/ 2892055 w 3253562"/>
              <a:gd name="connsiteY26" fmla="*/ 958913 h 1033341"/>
              <a:gd name="connsiteX27" fmla="*/ 2923953 w 3253562"/>
              <a:gd name="connsiteY27" fmla="*/ 1022709 h 1033341"/>
              <a:gd name="connsiteX28" fmla="*/ 2955851 w 3253562"/>
              <a:gd name="connsiteY28" fmla="*/ 1033341 h 1033341"/>
              <a:gd name="connsiteX29" fmla="*/ 3030279 w 3253562"/>
              <a:gd name="connsiteY29" fmla="*/ 1012076 h 1033341"/>
              <a:gd name="connsiteX30" fmla="*/ 3051544 w 3253562"/>
              <a:gd name="connsiteY30" fmla="*/ 980178 h 1033341"/>
              <a:gd name="connsiteX31" fmla="*/ 3094074 w 3253562"/>
              <a:gd name="connsiteY31" fmla="*/ 916383 h 1033341"/>
              <a:gd name="connsiteX32" fmla="*/ 3136604 w 3253562"/>
              <a:gd name="connsiteY32" fmla="*/ 852588 h 1033341"/>
              <a:gd name="connsiteX33" fmla="*/ 3179134 w 3253562"/>
              <a:gd name="connsiteY33" fmla="*/ 788792 h 1033341"/>
              <a:gd name="connsiteX34" fmla="*/ 3189767 w 3253562"/>
              <a:gd name="connsiteY34" fmla="*/ 756895 h 1033341"/>
              <a:gd name="connsiteX35" fmla="*/ 3211032 w 3253562"/>
              <a:gd name="connsiteY35" fmla="*/ 724997 h 1033341"/>
              <a:gd name="connsiteX36" fmla="*/ 3221665 w 3253562"/>
              <a:gd name="connsiteY36" fmla="*/ 693099 h 1033341"/>
              <a:gd name="connsiteX37" fmla="*/ 3242930 w 3253562"/>
              <a:gd name="connsiteY37" fmla="*/ 661202 h 1033341"/>
              <a:gd name="connsiteX38" fmla="*/ 3253562 w 3253562"/>
              <a:gd name="connsiteY38" fmla="*/ 639937 h 1033341"/>
              <a:gd name="connsiteX0" fmla="*/ 0 w 3253562"/>
              <a:gd name="connsiteY0" fmla="*/ 395388 h 1033341"/>
              <a:gd name="connsiteX1" fmla="*/ 691116 w 3253562"/>
              <a:gd name="connsiteY1" fmla="*/ 437918 h 1033341"/>
              <a:gd name="connsiteX2" fmla="*/ 1010093 w 3253562"/>
              <a:gd name="connsiteY2" fmla="*/ 544244 h 1033341"/>
              <a:gd name="connsiteX3" fmla="*/ 1318437 w 3253562"/>
              <a:gd name="connsiteY3" fmla="*/ 320960 h 1033341"/>
              <a:gd name="connsiteX4" fmla="*/ 1382232 w 3253562"/>
              <a:gd name="connsiteY4" fmla="*/ 289062 h 1033341"/>
              <a:gd name="connsiteX5" fmla="*/ 1499190 w 3253562"/>
              <a:gd name="connsiteY5" fmla="*/ 310327 h 1033341"/>
              <a:gd name="connsiteX6" fmla="*/ 1626781 w 3253562"/>
              <a:gd name="connsiteY6" fmla="*/ 427285 h 1033341"/>
              <a:gd name="connsiteX7" fmla="*/ 1679944 w 3253562"/>
              <a:gd name="connsiteY7" fmla="*/ 512346 h 1033341"/>
              <a:gd name="connsiteX8" fmla="*/ 1711841 w 3253562"/>
              <a:gd name="connsiteY8" fmla="*/ 608039 h 1033341"/>
              <a:gd name="connsiteX9" fmla="*/ 1765004 w 3253562"/>
              <a:gd name="connsiteY9" fmla="*/ 735630 h 1033341"/>
              <a:gd name="connsiteX10" fmla="*/ 1977655 w 3253562"/>
              <a:gd name="connsiteY10" fmla="*/ 948281 h 1033341"/>
              <a:gd name="connsiteX11" fmla="*/ 2222204 w 3253562"/>
              <a:gd name="connsiteY11" fmla="*/ 639937 h 1033341"/>
              <a:gd name="connsiteX12" fmla="*/ 2551814 w 3253562"/>
              <a:gd name="connsiteY12" fmla="*/ 33881 h 1033341"/>
              <a:gd name="connsiteX13" fmla="*/ 2583711 w 3253562"/>
              <a:gd name="connsiteY13" fmla="*/ 44513 h 1033341"/>
              <a:gd name="connsiteX14" fmla="*/ 2679404 w 3253562"/>
              <a:gd name="connsiteY14" fmla="*/ 204002 h 1033341"/>
              <a:gd name="connsiteX15" fmla="*/ 2700669 w 3253562"/>
              <a:gd name="connsiteY15" fmla="*/ 267797 h 1033341"/>
              <a:gd name="connsiteX16" fmla="*/ 2711302 w 3253562"/>
              <a:gd name="connsiteY16" fmla="*/ 299695 h 1033341"/>
              <a:gd name="connsiteX17" fmla="*/ 2743200 w 3253562"/>
              <a:gd name="connsiteY17" fmla="*/ 363490 h 1033341"/>
              <a:gd name="connsiteX18" fmla="*/ 2764465 w 3253562"/>
              <a:gd name="connsiteY18" fmla="*/ 480448 h 1033341"/>
              <a:gd name="connsiteX19" fmla="*/ 2785730 w 3253562"/>
              <a:gd name="connsiteY19" fmla="*/ 544244 h 1033341"/>
              <a:gd name="connsiteX20" fmla="*/ 2817627 w 3253562"/>
              <a:gd name="connsiteY20" fmla="*/ 639937 h 1033341"/>
              <a:gd name="connsiteX21" fmla="*/ 2828260 w 3253562"/>
              <a:gd name="connsiteY21" fmla="*/ 682467 h 1033341"/>
              <a:gd name="connsiteX22" fmla="*/ 2838893 w 3253562"/>
              <a:gd name="connsiteY22" fmla="*/ 788792 h 1033341"/>
              <a:gd name="connsiteX23" fmla="*/ 2849525 w 3253562"/>
              <a:gd name="connsiteY23" fmla="*/ 820690 h 1033341"/>
              <a:gd name="connsiteX24" fmla="*/ 2881423 w 3253562"/>
              <a:gd name="connsiteY24" fmla="*/ 927016 h 1033341"/>
              <a:gd name="connsiteX25" fmla="*/ 2892055 w 3253562"/>
              <a:gd name="connsiteY25" fmla="*/ 958913 h 1033341"/>
              <a:gd name="connsiteX26" fmla="*/ 2923953 w 3253562"/>
              <a:gd name="connsiteY26" fmla="*/ 1022709 h 1033341"/>
              <a:gd name="connsiteX27" fmla="*/ 2955851 w 3253562"/>
              <a:gd name="connsiteY27" fmla="*/ 1033341 h 1033341"/>
              <a:gd name="connsiteX28" fmla="*/ 3030279 w 3253562"/>
              <a:gd name="connsiteY28" fmla="*/ 1012076 h 1033341"/>
              <a:gd name="connsiteX29" fmla="*/ 3051544 w 3253562"/>
              <a:gd name="connsiteY29" fmla="*/ 980178 h 1033341"/>
              <a:gd name="connsiteX30" fmla="*/ 3094074 w 3253562"/>
              <a:gd name="connsiteY30" fmla="*/ 916383 h 1033341"/>
              <a:gd name="connsiteX31" fmla="*/ 3136604 w 3253562"/>
              <a:gd name="connsiteY31" fmla="*/ 852588 h 1033341"/>
              <a:gd name="connsiteX32" fmla="*/ 3179134 w 3253562"/>
              <a:gd name="connsiteY32" fmla="*/ 788792 h 1033341"/>
              <a:gd name="connsiteX33" fmla="*/ 3189767 w 3253562"/>
              <a:gd name="connsiteY33" fmla="*/ 756895 h 1033341"/>
              <a:gd name="connsiteX34" fmla="*/ 3211032 w 3253562"/>
              <a:gd name="connsiteY34" fmla="*/ 724997 h 1033341"/>
              <a:gd name="connsiteX35" fmla="*/ 3221665 w 3253562"/>
              <a:gd name="connsiteY35" fmla="*/ 693099 h 1033341"/>
              <a:gd name="connsiteX36" fmla="*/ 3242930 w 3253562"/>
              <a:gd name="connsiteY36" fmla="*/ 661202 h 1033341"/>
              <a:gd name="connsiteX37" fmla="*/ 3253562 w 3253562"/>
              <a:gd name="connsiteY37" fmla="*/ 639937 h 1033341"/>
              <a:gd name="connsiteX0" fmla="*/ 0 w 3253562"/>
              <a:gd name="connsiteY0" fmla="*/ 434163 h 1072116"/>
              <a:gd name="connsiteX1" fmla="*/ 691116 w 3253562"/>
              <a:gd name="connsiteY1" fmla="*/ 476693 h 1072116"/>
              <a:gd name="connsiteX2" fmla="*/ 1010093 w 3253562"/>
              <a:gd name="connsiteY2" fmla="*/ 583019 h 1072116"/>
              <a:gd name="connsiteX3" fmla="*/ 1318437 w 3253562"/>
              <a:gd name="connsiteY3" fmla="*/ 359735 h 1072116"/>
              <a:gd name="connsiteX4" fmla="*/ 1382232 w 3253562"/>
              <a:gd name="connsiteY4" fmla="*/ 327837 h 1072116"/>
              <a:gd name="connsiteX5" fmla="*/ 1499190 w 3253562"/>
              <a:gd name="connsiteY5" fmla="*/ 349102 h 1072116"/>
              <a:gd name="connsiteX6" fmla="*/ 1626781 w 3253562"/>
              <a:gd name="connsiteY6" fmla="*/ 466060 h 1072116"/>
              <a:gd name="connsiteX7" fmla="*/ 1679944 w 3253562"/>
              <a:gd name="connsiteY7" fmla="*/ 551121 h 1072116"/>
              <a:gd name="connsiteX8" fmla="*/ 1711841 w 3253562"/>
              <a:gd name="connsiteY8" fmla="*/ 646814 h 1072116"/>
              <a:gd name="connsiteX9" fmla="*/ 1765004 w 3253562"/>
              <a:gd name="connsiteY9" fmla="*/ 774405 h 1072116"/>
              <a:gd name="connsiteX10" fmla="*/ 1977655 w 3253562"/>
              <a:gd name="connsiteY10" fmla="*/ 987056 h 1072116"/>
              <a:gd name="connsiteX11" fmla="*/ 2222204 w 3253562"/>
              <a:gd name="connsiteY11" fmla="*/ 678712 h 1072116"/>
              <a:gd name="connsiteX12" fmla="*/ 2551814 w 3253562"/>
              <a:gd name="connsiteY12" fmla="*/ 72656 h 1072116"/>
              <a:gd name="connsiteX13" fmla="*/ 2679404 w 3253562"/>
              <a:gd name="connsiteY13" fmla="*/ 242777 h 1072116"/>
              <a:gd name="connsiteX14" fmla="*/ 2700669 w 3253562"/>
              <a:gd name="connsiteY14" fmla="*/ 306572 h 1072116"/>
              <a:gd name="connsiteX15" fmla="*/ 2711302 w 3253562"/>
              <a:gd name="connsiteY15" fmla="*/ 338470 h 1072116"/>
              <a:gd name="connsiteX16" fmla="*/ 2743200 w 3253562"/>
              <a:gd name="connsiteY16" fmla="*/ 402265 h 1072116"/>
              <a:gd name="connsiteX17" fmla="*/ 2764465 w 3253562"/>
              <a:gd name="connsiteY17" fmla="*/ 519223 h 1072116"/>
              <a:gd name="connsiteX18" fmla="*/ 2785730 w 3253562"/>
              <a:gd name="connsiteY18" fmla="*/ 583019 h 1072116"/>
              <a:gd name="connsiteX19" fmla="*/ 2817627 w 3253562"/>
              <a:gd name="connsiteY19" fmla="*/ 678712 h 1072116"/>
              <a:gd name="connsiteX20" fmla="*/ 2828260 w 3253562"/>
              <a:gd name="connsiteY20" fmla="*/ 721242 h 1072116"/>
              <a:gd name="connsiteX21" fmla="*/ 2838893 w 3253562"/>
              <a:gd name="connsiteY21" fmla="*/ 827567 h 1072116"/>
              <a:gd name="connsiteX22" fmla="*/ 2849525 w 3253562"/>
              <a:gd name="connsiteY22" fmla="*/ 859465 h 1072116"/>
              <a:gd name="connsiteX23" fmla="*/ 2881423 w 3253562"/>
              <a:gd name="connsiteY23" fmla="*/ 965791 h 1072116"/>
              <a:gd name="connsiteX24" fmla="*/ 2892055 w 3253562"/>
              <a:gd name="connsiteY24" fmla="*/ 997688 h 1072116"/>
              <a:gd name="connsiteX25" fmla="*/ 2923953 w 3253562"/>
              <a:gd name="connsiteY25" fmla="*/ 1061484 h 1072116"/>
              <a:gd name="connsiteX26" fmla="*/ 2955851 w 3253562"/>
              <a:gd name="connsiteY26" fmla="*/ 1072116 h 1072116"/>
              <a:gd name="connsiteX27" fmla="*/ 3030279 w 3253562"/>
              <a:gd name="connsiteY27" fmla="*/ 1050851 h 1072116"/>
              <a:gd name="connsiteX28" fmla="*/ 3051544 w 3253562"/>
              <a:gd name="connsiteY28" fmla="*/ 1018953 h 1072116"/>
              <a:gd name="connsiteX29" fmla="*/ 3094074 w 3253562"/>
              <a:gd name="connsiteY29" fmla="*/ 955158 h 1072116"/>
              <a:gd name="connsiteX30" fmla="*/ 3136604 w 3253562"/>
              <a:gd name="connsiteY30" fmla="*/ 891363 h 1072116"/>
              <a:gd name="connsiteX31" fmla="*/ 3179134 w 3253562"/>
              <a:gd name="connsiteY31" fmla="*/ 827567 h 1072116"/>
              <a:gd name="connsiteX32" fmla="*/ 3189767 w 3253562"/>
              <a:gd name="connsiteY32" fmla="*/ 795670 h 1072116"/>
              <a:gd name="connsiteX33" fmla="*/ 3211032 w 3253562"/>
              <a:gd name="connsiteY33" fmla="*/ 763772 h 1072116"/>
              <a:gd name="connsiteX34" fmla="*/ 3221665 w 3253562"/>
              <a:gd name="connsiteY34" fmla="*/ 731874 h 1072116"/>
              <a:gd name="connsiteX35" fmla="*/ 3242930 w 3253562"/>
              <a:gd name="connsiteY35" fmla="*/ 699977 h 1072116"/>
              <a:gd name="connsiteX36" fmla="*/ 3253562 w 3253562"/>
              <a:gd name="connsiteY36" fmla="*/ 678712 h 1072116"/>
              <a:gd name="connsiteX0" fmla="*/ 0 w 3253562"/>
              <a:gd name="connsiteY0" fmla="*/ 423530 h 1061483"/>
              <a:gd name="connsiteX1" fmla="*/ 691116 w 3253562"/>
              <a:gd name="connsiteY1" fmla="*/ 466060 h 1061483"/>
              <a:gd name="connsiteX2" fmla="*/ 1010093 w 3253562"/>
              <a:gd name="connsiteY2" fmla="*/ 572386 h 1061483"/>
              <a:gd name="connsiteX3" fmla="*/ 1318437 w 3253562"/>
              <a:gd name="connsiteY3" fmla="*/ 349102 h 1061483"/>
              <a:gd name="connsiteX4" fmla="*/ 1382232 w 3253562"/>
              <a:gd name="connsiteY4" fmla="*/ 317204 h 1061483"/>
              <a:gd name="connsiteX5" fmla="*/ 1499190 w 3253562"/>
              <a:gd name="connsiteY5" fmla="*/ 338469 h 1061483"/>
              <a:gd name="connsiteX6" fmla="*/ 1626781 w 3253562"/>
              <a:gd name="connsiteY6" fmla="*/ 455427 h 1061483"/>
              <a:gd name="connsiteX7" fmla="*/ 1679944 w 3253562"/>
              <a:gd name="connsiteY7" fmla="*/ 540488 h 1061483"/>
              <a:gd name="connsiteX8" fmla="*/ 1711841 w 3253562"/>
              <a:gd name="connsiteY8" fmla="*/ 636181 h 1061483"/>
              <a:gd name="connsiteX9" fmla="*/ 1765004 w 3253562"/>
              <a:gd name="connsiteY9" fmla="*/ 763772 h 1061483"/>
              <a:gd name="connsiteX10" fmla="*/ 1977655 w 3253562"/>
              <a:gd name="connsiteY10" fmla="*/ 976423 h 1061483"/>
              <a:gd name="connsiteX11" fmla="*/ 2222204 w 3253562"/>
              <a:gd name="connsiteY11" fmla="*/ 668079 h 1061483"/>
              <a:gd name="connsiteX12" fmla="*/ 2551814 w 3253562"/>
              <a:gd name="connsiteY12" fmla="*/ 62023 h 1061483"/>
              <a:gd name="connsiteX13" fmla="*/ 2700669 w 3253562"/>
              <a:gd name="connsiteY13" fmla="*/ 295939 h 1061483"/>
              <a:gd name="connsiteX14" fmla="*/ 2711302 w 3253562"/>
              <a:gd name="connsiteY14" fmla="*/ 327837 h 1061483"/>
              <a:gd name="connsiteX15" fmla="*/ 2743200 w 3253562"/>
              <a:gd name="connsiteY15" fmla="*/ 391632 h 1061483"/>
              <a:gd name="connsiteX16" fmla="*/ 2764465 w 3253562"/>
              <a:gd name="connsiteY16" fmla="*/ 508590 h 1061483"/>
              <a:gd name="connsiteX17" fmla="*/ 2785730 w 3253562"/>
              <a:gd name="connsiteY17" fmla="*/ 572386 h 1061483"/>
              <a:gd name="connsiteX18" fmla="*/ 2817627 w 3253562"/>
              <a:gd name="connsiteY18" fmla="*/ 668079 h 1061483"/>
              <a:gd name="connsiteX19" fmla="*/ 2828260 w 3253562"/>
              <a:gd name="connsiteY19" fmla="*/ 710609 h 1061483"/>
              <a:gd name="connsiteX20" fmla="*/ 2838893 w 3253562"/>
              <a:gd name="connsiteY20" fmla="*/ 816934 h 1061483"/>
              <a:gd name="connsiteX21" fmla="*/ 2849525 w 3253562"/>
              <a:gd name="connsiteY21" fmla="*/ 848832 h 1061483"/>
              <a:gd name="connsiteX22" fmla="*/ 2881423 w 3253562"/>
              <a:gd name="connsiteY22" fmla="*/ 955158 h 1061483"/>
              <a:gd name="connsiteX23" fmla="*/ 2892055 w 3253562"/>
              <a:gd name="connsiteY23" fmla="*/ 987055 h 1061483"/>
              <a:gd name="connsiteX24" fmla="*/ 2923953 w 3253562"/>
              <a:gd name="connsiteY24" fmla="*/ 1050851 h 1061483"/>
              <a:gd name="connsiteX25" fmla="*/ 2955851 w 3253562"/>
              <a:gd name="connsiteY25" fmla="*/ 1061483 h 1061483"/>
              <a:gd name="connsiteX26" fmla="*/ 3030279 w 3253562"/>
              <a:gd name="connsiteY26" fmla="*/ 1040218 h 1061483"/>
              <a:gd name="connsiteX27" fmla="*/ 3051544 w 3253562"/>
              <a:gd name="connsiteY27" fmla="*/ 1008320 h 1061483"/>
              <a:gd name="connsiteX28" fmla="*/ 3094074 w 3253562"/>
              <a:gd name="connsiteY28" fmla="*/ 944525 h 1061483"/>
              <a:gd name="connsiteX29" fmla="*/ 3136604 w 3253562"/>
              <a:gd name="connsiteY29" fmla="*/ 880730 h 1061483"/>
              <a:gd name="connsiteX30" fmla="*/ 3179134 w 3253562"/>
              <a:gd name="connsiteY30" fmla="*/ 816934 h 1061483"/>
              <a:gd name="connsiteX31" fmla="*/ 3189767 w 3253562"/>
              <a:gd name="connsiteY31" fmla="*/ 785037 h 1061483"/>
              <a:gd name="connsiteX32" fmla="*/ 3211032 w 3253562"/>
              <a:gd name="connsiteY32" fmla="*/ 753139 h 1061483"/>
              <a:gd name="connsiteX33" fmla="*/ 3221665 w 3253562"/>
              <a:gd name="connsiteY33" fmla="*/ 721241 h 1061483"/>
              <a:gd name="connsiteX34" fmla="*/ 3242930 w 3253562"/>
              <a:gd name="connsiteY34" fmla="*/ 689344 h 1061483"/>
              <a:gd name="connsiteX35" fmla="*/ 3253562 w 3253562"/>
              <a:gd name="connsiteY35" fmla="*/ 668079 h 1061483"/>
              <a:gd name="connsiteX0" fmla="*/ 0 w 3253562"/>
              <a:gd name="connsiteY0" fmla="*/ 423530 h 1061483"/>
              <a:gd name="connsiteX1" fmla="*/ 691116 w 3253562"/>
              <a:gd name="connsiteY1" fmla="*/ 466060 h 1061483"/>
              <a:gd name="connsiteX2" fmla="*/ 1010093 w 3253562"/>
              <a:gd name="connsiteY2" fmla="*/ 572386 h 1061483"/>
              <a:gd name="connsiteX3" fmla="*/ 1318437 w 3253562"/>
              <a:gd name="connsiteY3" fmla="*/ 349102 h 1061483"/>
              <a:gd name="connsiteX4" fmla="*/ 1382232 w 3253562"/>
              <a:gd name="connsiteY4" fmla="*/ 317204 h 1061483"/>
              <a:gd name="connsiteX5" fmla="*/ 1499190 w 3253562"/>
              <a:gd name="connsiteY5" fmla="*/ 338469 h 1061483"/>
              <a:gd name="connsiteX6" fmla="*/ 1626781 w 3253562"/>
              <a:gd name="connsiteY6" fmla="*/ 455427 h 1061483"/>
              <a:gd name="connsiteX7" fmla="*/ 1679944 w 3253562"/>
              <a:gd name="connsiteY7" fmla="*/ 540488 h 1061483"/>
              <a:gd name="connsiteX8" fmla="*/ 1711841 w 3253562"/>
              <a:gd name="connsiteY8" fmla="*/ 636181 h 1061483"/>
              <a:gd name="connsiteX9" fmla="*/ 1765004 w 3253562"/>
              <a:gd name="connsiteY9" fmla="*/ 763772 h 1061483"/>
              <a:gd name="connsiteX10" fmla="*/ 1977655 w 3253562"/>
              <a:gd name="connsiteY10" fmla="*/ 976423 h 1061483"/>
              <a:gd name="connsiteX11" fmla="*/ 2222204 w 3253562"/>
              <a:gd name="connsiteY11" fmla="*/ 668079 h 1061483"/>
              <a:gd name="connsiteX12" fmla="*/ 2551814 w 3253562"/>
              <a:gd name="connsiteY12" fmla="*/ 62023 h 1061483"/>
              <a:gd name="connsiteX13" fmla="*/ 2700669 w 3253562"/>
              <a:gd name="connsiteY13" fmla="*/ 295939 h 1061483"/>
              <a:gd name="connsiteX14" fmla="*/ 2743200 w 3253562"/>
              <a:gd name="connsiteY14" fmla="*/ 391632 h 1061483"/>
              <a:gd name="connsiteX15" fmla="*/ 2764465 w 3253562"/>
              <a:gd name="connsiteY15" fmla="*/ 508590 h 1061483"/>
              <a:gd name="connsiteX16" fmla="*/ 2785730 w 3253562"/>
              <a:gd name="connsiteY16" fmla="*/ 572386 h 1061483"/>
              <a:gd name="connsiteX17" fmla="*/ 2817627 w 3253562"/>
              <a:gd name="connsiteY17" fmla="*/ 668079 h 1061483"/>
              <a:gd name="connsiteX18" fmla="*/ 2828260 w 3253562"/>
              <a:gd name="connsiteY18" fmla="*/ 710609 h 1061483"/>
              <a:gd name="connsiteX19" fmla="*/ 2838893 w 3253562"/>
              <a:gd name="connsiteY19" fmla="*/ 816934 h 1061483"/>
              <a:gd name="connsiteX20" fmla="*/ 2849525 w 3253562"/>
              <a:gd name="connsiteY20" fmla="*/ 848832 h 1061483"/>
              <a:gd name="connsiteX21" fmla="*/ 2881423 w 3253562"/>
              <a:gd name="connsiteY21" fmla="*/ 955158 h 1061483"/>
              <a:gd name="connsiteX22" fmla="*/ 2892055 w 3253562"/>
              <a:gd name="connsiteY22" fmla="*/ 987055 h 1061483"/>
              <a:gd name="connsiteX23" fmla="*/ 2923953 w 3253562"/>
              <a:gd name="connsiteY23" fmla="*/ 1050851 h 1061483"/>
              <a:gd name="connsiteX24" fmla="*/ 2955851 w 3253562"/>
              <a:gd name="connsiteY24" fmla="*/ 1061483 h 1061483"/>
              <a:gd name="connsiteX25" fmla="*/ 3030279 w 3253562"/>
              <a:gd name="connsiteY25" fmla="*/ 1040218 h 1061483"/>
              <a:gd name="connsiteX26" fmla="*/ 3051544 w 3253562"/>
              <a:gd name="connsiteY26" fmla="*/ 1008320 h 1061483"/>
              <a:gd name="connsiteX27" fmla="*/ 3094074 w 3253562"/>
              <a:gd name="connsiteY27" fmla="*/ 944525 h 1061483"/>
              <a:gd name="connsiteX28" fmla="*/ 3136604 w 3253562"/>
              <a:gd name="connsiteY28" fmla="*/ 880730 h 1061483"/>
              <a:gd name="connsiteX29" fmla="*/ 3179134 w 3253562"/>
              <a:gd name="connsiteY29" fmla="*/ 816934 h 1061483"/>
              <a:gd name="connsiteX30" fmla="*/ 3189767 w 3253562"/>
              <a:gd name="connsiteY30" fmla="*/ 785037 h 1061483"/>
              <a:gd name="connsiteX31" fmla="*/ 3211032 w 3253562"/>
              <a:gd name="connsiteY31" fmla="*/ 753139 h 1061483"/>
              <a:gd name="connsiteX32" fmla="*/ 3221665 w 3253562"/>
              <a:gd name="connsiteY32" fmla="*/ 721241 h 1061483"/>
              <a:gd name="connsiteX33" fmla="*/ 3242930 w 3253562"/>
              <a:gd name="connsiteY33" fmla="*/ 689344 h 1061483"/>
              <a:gd name="connsiteX34" fmla="*/ 3253562 w 3253562"/>
              <a:gd name="connsiteY34" fmla="*/ 668079 h 1061483"/>
              <a:gd name="connsiteX0" fmla="*/ 0 w 3253562"/>
              <a:gd name="connsiteY0" fmla="*/ 423530 h 1061483"/>
              <a:gd name="connsiteX1" fmla="*/ 691116 w 3253562"/>
              <a:gd name="connsiteY1" fmla="*/ 466060 h 1061483"/>
              <a:gd name="connsiteX2" fmla="*/ 1010093 w 3253562"/>
              <a:gd name="connsiteY2" fmla="*/ 572386 h 1061483"/>
              <a:gd name="connsiteX3" fmla="*/ 1318437 w 3253562"/>
              <a:gd name="connsiteY3" fmla="*/ 349102 h 1061483"/>
              <a:gd name="connsiteX4" fmla="*/ 1382232 w 3253562"/>
              <a:gd name="connsiteY4" fmla="*/ 317204 h 1061483"/>
              <a:gd name="connsiteX5" fmla="*/ 1499190 w 3253562"/>
              <a:gd name="connsiteY5" fmla="*/ 338469 h 1061483"/>
              <a:gd name="connsiteX6" fmla="*/ 1626781 w 3253562"/>
              <a:gd name="connsiteY6" fmla="*/ 455427 h 1061483"/>
              <a:gd name="connsiteX7" fmla="*/ 1679944 w 3253562"/>
              <a:gd name="connsiteY7" fmla="*/ 540488 h 1061483"/>
              <a:gd name="connsiteX8" fmla="*/ 1711841 w 3253562"/>
              <a:gd name="connsiteY8" fmla="*/ 636181 h 1061483"/>
              <a:gd name="connsiteX9" fmla="*/ 1765004 w 3253562"/>
              <a:gd name="connsiteY9" fmla="*/ 763772 h 1061483"/>
              <a:gd name="connsiteX10" fmla="*/ 1977655 w 3253562"/>
              <a:gd name="connsiteY10" fmla="*/ 976423 h 1061483"/>
              <a:gd name="connsiteX11" fmla="*/ 2222204 w 3253562"/>
              <a:gd name="connsiteY11" fmla="*/ 668079 h 1061483"/>
              <a:gd name="connsiteX12" fmla="*/ 2551814 w 3253562"/>
              <a:gd name="connsiteY12" fmla="*/ 62023 h 1061483"/>
              <a:gd name="connsiteX13" fmla="*/ 2700669 w 3253562"/>
              <a:gd name="connsiteY13" fmla="*/ 295939 h 1061483"/>
              <a:gd name="connsiteX14" fmla="*/ 2764465 w 3253562"/>
              <a:gd name="connsiteY14" fmla="*/ 508590 h 1061483"/>
              <a:gd name="connsiteX15" fmla="*/ 2785730 w 3253562"/>
              <a:gd name="connsiteY15" fmla="*/ 572386 h 1061483"/>
              <a:gd name="connsiteX16" fmla="*/ 2817627 w 3253562"/>
              <a:gd name="connsiteY16" fmla="*/ 668079 h 1061483"/>
              <a:gd name="connsiteX17" fmla="*/ 2828260 w 3253562"/>
              <a:gd name="connsiteY17" fmla="*/ 710609 h 1061483"/>
              <a:gd name="connsiteX18" fmla="*/ 2838893 w 3253562"/>
              <a:gd name="connsiteY18" fmla="*/ 816934 h 1061483"/>
              <a:gd name="connsiteX19" fmla="*/ 2849525 w 3253562"/>
              <a:gd name="connsiteY19" fmla="*/ 848832 h 1061483"/>
              <a:gd name="connsiteX20" fmla="*/ 2881423 w 3253562"/>
              <a:gd name="connsiteY20" fmla="*/ 955158 h 1061483"/>
              <a:gd name="connsiteX21" fmla="*/ 2892055 w 3253562"/>
              <a:gd name="connsiteY21" fmla="*/ 987055 h 1061483"/>
              <a:gd name="connsiteX22" fmla="*/ 2923953 w 3253562"/>
              <a:gd name="connsiteY22" fmla="*/ 1050851 h 1061483"/>
              <a:gd name="connsiteX23" fmla="*/ 2955851 w 3253562"/>
              <a:gd name="connsiteY23" fmla="*/ 1061483 h 1061483"/>
              <a:gd name="connsiteX24" fmla="*/ 3030279 w 3253562"/>
              <a:gd name="connsiteY24" fmla="*/ 1040218 h 1061483"/>
              <a:gd name="connsiteX25" fmla="*/ 3051544 w 3253562"/>
              <a:gd name="connsiteY25" fmla="*/ 1008320 h 1061483"/>
              <a:gd name="connsiteX26" fmla="*/ 3094074 w 3253562"/>
              <a:gd name="connsiteY26" fmla="*/ 944525 h 1061483"/>
              <a:gd name="connsiteX27" fmla="*/ 3136604 w 3253562"/>
              <a:gd name="connsiteY27" fmla="*/ 880730 h 1061483"/>
              <a:gd name="connsiteX28" fmla="*/ 3179134 w 3253562"/>
              <a:gd name="connsiteY28" fmla="*/ 816934 h 1061483"/>
              <a:gd name="connsiteX29" fmla="*/ 3189767 w 3253562"/>
              <a:gd name="connsiteY29" fmla="*/ 785037 h 1061483"/>
              <a:gd name="connsiteX30" fmla="*/ 3211032 w 3253562"/>
              <a:gd name="connsiteY30" fmla="*/ 753139 h 1061483"/>
              <a:gd name="connsiteX31" fmla="*/ 3221665 w 3253562"/>
              <a:gd name="connsiteY31" fmla="*/ 721241 h 1061483"/>
              <a:gd name="connsiteX32" fmla="*/ 3242930 w 3253562"/>
              <a:gd name="connsiteY32" fmla="*/ 689344 h 1061483"/>
              <a:gd name="connsiteX33" fmla="*/ 3253562 w 3253562"/>
              <a:gd name="connsiteY33" fmla="*/ 668079 h 1061483"/>
              <a:gd name="connsiteX0" fmla="*/ 0 w 3253562"/>
              <a:gd name="connsiteY0" fmla="*/ 395388 h 1033341"/>
              <a:gd name="connsiteX1" fmla="*/ 691116 w 3253562"/>
              <a:gd name="connsiteY1" fmla="*/ 437918 h 1033341"/>
              <a:gd name="connsiteX2" fmla="*/ 1010093 w 3253562"/>
              <a:gd name="connsiteY2" fmla="*/ 544244 h 1033341"/>
              <a:gd name="connsiteX3" fmla="*/ 1318437 w 3253562"/>
              <a:gd name="connsiteY3" fmla="*/ 320960 h 1033341"/>
              <a:gd name="connsiteX4" fmla="*/ 1382232 w 3253562"/>
              <a:gd name="connsiteY4" fmla="*/ 289062 h 1033341"/>
              <a:gd name="connsiteX5" fmla="*/ 1499190 w 3253562"/>
              <a:gd name="connsiteY5" fmla="*/ 310327 h 1033341"/>
              <a:gd name="connsiteX6" fmla="*/ 1626781 w 3253562"/>
              <a:gd name="connsiteY6" fmla="*/ 427285 h 1033341"/>
              <a:gd name="connsiteX7" fmla="*/ 1679944 w 3253562"/>
              <a:gd name="connsiteY7" fmla="*/ 512346 h 1033341"/>
              <a:gd name="connsiteX8" fmla="*/ 1711841 w 3253562"/>
              <a:gd name="connsiteY8" fmla="*/ 608039 h 1033341"/>
              <a:gd name="connsiteX9" fmla="*/ 1765004 w 3253562"/>
              <a:gd name="connsiteY9" fmla="*/ 735630 h 1033341"/>
              <a:gd name="connsiteX10" fmla="*/ 1977655 w 3253562"/>
              <a:gd name="connsiteY10" fmla="*/ 948281 h 1033341"/>
              <a:gd name="connsiteX11" fmla="*/ 2222204 w 3253562"/>
              <a:gd name="connsiteY11" fmla="*/ 639937 h 1033341"/>
              <a:gd name="connsiteX12" fmla="*/ 2551814 w 3253562"/>
              <a:gd name="connsiteY12" fmla="*/ 33881 h 1033341"/>
              <a:gd name="connsiteX13" fmla="*/ 2764465 w 3253562"/>
              <a:gd name="connsiteY13" fmla="*/ 480448 h 1033341"/>
              <a:gd name="connsiteX14" fmla="*/ 2785730 w 3253562"/>
              <a:gd name="connsiteY14" fmla="*/ 544244 h 1033341"/>
              <a:gd name="connsiteX15" fmla="*/ 2817627 w 3253562"/>
              <a:gd name="connsiteY15" fmla="*/ 639937 h 1033341"/>
              <a:gd name="connsiteX16" fmla="*/ 2828260 w 3253562"/>
              <a:gd name="connsiteY16" fmla="*/ 682467 h 1033341"/>
              <a:gd name="connsiteX17" fmla="*/ 2838893 w 3253562"/>
              <a:gd name="connsiteY17" fmla="*/ 788792 h 1033341"/>
              <a:gd name="connsiteX18" fmla="*/ 2849525 w 3253562"/>
              <a:gd name="connsiteY18" fmla="*/ 820690 h 1033341"/>
              <a:gd name="connsiteX19" fmla="*/ 2881423 w 3253562"/>
              <a:gd name="connsiteY19" fmla="*/ 927016 h 1033341"/>
              <a:gd name="connsiteX20" fmla="*/ 2892055 w 3253562"/>
              <a:gd name="connsiteY20" fmla="*/ 958913 h 1033341"/>
              <a:gd name="connsiteX21" fmla="*/ 2923953 w 3253562"/>
              <a:gd name="connsiteY21" fmla="*/ 1022709 h 1033341"/>
              <a:gd name="connsiteX22" fmla="*/ 2955851 w 3253562"/>
              <a:gd name="connsiteY22" fmla="*/ 1033341 h 1033341"/>
              <a:gd name="connsiteX23" fmla="*/ 3030279 w 3253562"/>
              <a:gd name="connsiteY23" fmla="*/ 1012076 h 1033341"/>
              <a:gd name="connsiteX24" fmla="*/ 3051544 w 3253562"/>
              <a:gd name="connsiteY24" fmla="*/ 980178 h 1033341"/>
              <a:gd name="connsiteX25" fmla="*/ 3094074 w 3253562"/>
              <a:gd name="connsiteY25" fmla="*/ 916383 h 1033341"/>
              <a:gd name="connsiteX26" fmla="*/ 3136604 w 3253562"/>
              <a:gd name="connsiteY26" fmla="*/ 852588 h 1033341"/>
              <a:gd name="connsiteX27" fmla="*/ 3179134 w 3253562"/>
              <a:gd name="connsiteY27" fmla="*/ 788792 h 1033341"/>
              <a:gd name="connsiteX28" fmla="*/ 3189767 w 3253562"/>
              <a:gd name="connsiteY28" fmla="*/ 756895 h 1033341"/>
              <a:gd name="connsiteX29" fmla="*/ 3211032 w 3253562"/>
              <a:gd name="connsiteY29" fmla="*/ 724997 h 1033341"/>
              <a:gd name="connsiteX30" fmla="*/ 3221665 w 3253562"/>
              <a:gd name="connsiteY30" fmla="*/ 693099 h 1033341"/>
              <a:gd name="connsiteX31" fmla="*/ 3242930 w 3253562"/>
              <a:gd name="connsiteY31" fmla="*/ 661202 h 1033341"/>
              <a:gd name="connsiteX32" fmla="*/ 3253562 w 3253562"/>
              <a:gd name="connsiteY32" fmla="*/ 639937 h 1033341"/>
              <a:gd name="connsiteX0" fmla="*/ 0 w 3253562"/>
              <a:gd name="connsiteY0" fmla="*/ 395388 h 1033341"/>
              <a:gd name="connsiteX1" fmla="*/ 691116 w 3253562"/>
              <a:gd name="connsiteY1" fmla="*/ 437918 h 1033341"/>
              <a:gd name="connsiteX2" fmla="*/ 1010093 w 3253562"/>
              <a:gd name="connsiteY2" fmla="*/ 544244 h 1033341"/>
              <a:gd name="connsiteX3" fmla="*/ 1318437 w 3253562"/>
              <a:gd name="connsiteY3" fmla="*/ 320960 h 1033341"/>
              <a:gd name="connsiteX4" fmla="*/ 1382232 w 3253562"/>
              <a:gd name="connsiteY4" fmla="*/ 289062 h 1033341"/>
              <a:gd name="connsiteX5" fmla="*/ 1499190 w 3253562"/>
              <a:gd name="connsiteY5" fmla="*/ 310327 h 1033341"/>
              <a:gd name="connsiteX6" fmla="*/ 1626781 w 3253562"/>
              <a:gd name="connsiteY6" fmla="*/ 427285 h 1033341"/>
              <a:gd name="connsiteX7" fmla="*/ 1679944 w 3253562"/>
              <a:gd name="connsiteY7" fmla="*/ 512346 h 1033341"/>
              <a:gd name="connsiteX8" fmla="*/ 1711841 w 3253562"/>
              <a:gd name="connsiteY8" fmla="*/ 608039 h 1033341"/>
              <a:gd name="connsiteX9" fmla="*/ 1765004 w 3253562"/>
              <a:gd name="connsiteY9" fmla="*/ 735630 h 1033341"/>
              <a:gd name="connsiteX10" fmla="*/ 1977655 w 3253562"/>
              <a:gd name="connsiteY10" fmla="*/ 948281 h 1033341"/>
              <a:gd name="connsiteX11" fmla="*/ 2222204 w 3253562"/>
              <a:gd name="connsiteY11" fmla="*/ 639937 h 1033341"/>
              <a:gd name="connsiteX12" fmla="*/ 2551814 w 3253562"/>
              <a:gd name="connsiteY12" fmla="*/ 33881 h 1033341"/>
              <a:gd name="connsiteX13" fmla="*/ 2764465 w 3253562"/>
              <a:gd name="connsiteY13" fmla="*/ 480448 h 1033341"/>
              <a:gd name="connsiteX14" fmla="*/ 2817627 w 3253562"/>
              <a:gd name="connsiteY14" fmla="*/ 639937 h 1033341"/>
              <a:gd name="connsiteX15" fmla="*/ 2828260 w 3253562"/>
              <a:gd name="connsiteY15" fmla="*/ 682467 h 1033341"/>
              <a:gd name="connsiteX16" fmla="*/ 2838893 w 3253562"/>
              <a:gd name="connsiteY16" fmla="*/ 788792 h 1033341"/>
              <a:gd name="connsiteX17" fmla="*/ 2849525 w 3253562"/>
              <a:gd name="connsiteY17" fmla="*/ 820690 h 1033341"/>
              <a:gd name="connsiteX18" fmla="*/ 2881423 w 3253562"/>
              <a:gd name="connsiteY18" fmla="*/ 927016 h 1033341"/>
              <a:gd name="connsiteX19" fmla="*/ 2892055 w 3253562"/>
              <a:gd name="connsiteY19" fmla="*/ 958913 h 1033341"/>
              <a:gd name="connsiteX20" fmla="*/ 2923953 w 3253562"/>
              <a:gd name="connsiteY20" fmla="*/ 1022709 h 1033341"/>
              <a:gd name="connsiteX21" fmla="*/ 2955851 w 3253562"/>
              <a:gd name="connsiteY21" fmla="*/ 1033341 h 1033341"/>
              <a:gd name="connsiteX22" fmla="*/ 3030279 w 3253562"/>
              <a:gd name="connsiteY22" fmla="*/ 1012076 h 1033341"/>
              <a:gd name="connsiteX23" fmla="*/ 3051544 w 3253562"/>
              <a:gd name="connsiteY23" fmla="*/ 980178 h 1033341"/>
              <a:gd name="connsiteX24" fmla="*/ 3094074 w 3253562"/>
              <a:gd name="connsiteY24" fmla="*/ 916383 h 1033341"/>
              <a:gd name="connsiteX25" fmla="*/ 3136604 w 3253562"/>
              <a:gd name="connsiteY25" fmla="*/ 852588 h 1033341"/>
              <a:gd name="connsiteX26" fmla="*/ 3179134 w 3253562"/>
              <a:gd name="connsiteY26" fmla="*/ 788792 h 1033341"/>
              <a:gd name="connsiteX27" fmla="*/ 3189767 w 3253562"/>
              <a:gd name="connsiteY27" fmla="*/ 756895 h 1033341"/>
              <a:gd name="connsiteX28" fmla="*/ 3211032 w 3253562"/>
              <a:gd name="connsiteY28" fmla="*/ 724997 h 1033341"/>
              <a:gd name="connsiteX29" fmla="*/ 3221665 w 3253562"/>
              <a:gd name="connsiteY29" fmla="*/ 693099 h 1033341"/>
              <a:gd name="connsiteX30" fmla="*/ 3242930 w 3253562"/>
              <a:gd name="connsiteY30" fmla="*/ 661202 h 1033341"/>
              <a:gd name="connsiteX31" fmla="*/ 3253562 w 3253562"/>
              <a:gd name="connsiteY31" fmla="*/ 639937 h 1033341"/>
              <a:gd name="connsiteX0" fmla="*/ 0 w 3253562"/>
              <a:gd name="connsiteY0" fmla="*/ 395388 h 1033341"/>
              <a:gd name="connsiteX1" fmla="*/ 691116 w 3253562"/>
              <a:gd name="connsiteY1" fmla="*/ 437918 h 1033341"/>
              <a:gd name="connsiteX2" fmla="*/ 1010093 w 3253562"/>
              <a:gd name="connsiteY2" fmla="*/ 544244 h 1033341"/>
              <a:gd name="connsiteX3" fmla="*/ 1318437 w 3253562"/>
              <a:gd name="connsiteY3" fmla="*/ 320960 h 1033341"/>
              <a:gd name="connsiteX4" fmla="*/ 1382232 w 3253562"/>
              <a:gd name="connsiteY4" fmla="*/ 289062 h 1033341"/>
              <a:gd name="connsiteX5" fmla="*/ 1499190 w 3253562"/>
              <a:gd name="connsiteY5" fmla="*/ 310327 h 1033341"/>
              <a:gd name="connsiteX6" fmla="*/ 1626781 w 3253562"/>
              <a:gd name="connsiteY6" fmla="*/ 427285 h 1033341"/>
              <a:gd name="connsiteX7" fmla="*/ 1679944 w 3253562"/>
              <a:gd name="connsiteY7" fmla="*/ 512346 h 1033341"/>
              <a:gd name="connsiteX8" fmla="*/ 1711841 w 3253562"/>
              <a:gd name="connsiteY8" fmla="*/ 608039 h 1033341"/>
              <a:gd name="connsiteX9" fmla="*/ 1765004 w 3253562"/>
              <a:gd name="connsiteY9" fmla="*/ 735630 h 1033341"/>
              <a:gd name="connsiteX10" fmla="*/ 1977655 w 3253562"/>
              <a:gd name="connsiteY10" fmla="*/ 948281 h 1033341"/>
              <a:gd name="connsiteX11" fmla="*/ 2222204 w 3253562"/>
              <a:gd name="connsiteY11" fmla="*/ 639937 h 1033341"/>
              <a:gd name="connsiteX12" fmla="*/ 2551814 w 3253562"/>
              <a:gd name="connsiteY12" fmla="*/ 33881 h 1033341"/>
              <a:gd name="connsiteX13" fmla="*/ 2817627 w 3253562"/>
              <a:gd name="connsiteY13" fmla="*/ 639937 h 1033341"/>
              <a:gd name="connsiteX14" fmla="*/ 2828260 w 3253562"/>
              <a:gd name="connsiteY14" fmla="*/ 682467 h 1033341"/>
              <a:gd name="connsiteX15" fmla="*/ 2838893 w 3253562"/>
              <a:gd name="connsiteY15" fmla="*/ 788792 h 1033341"/>
              <a:gd name="connsiteX16" fmla="*/ 2849525 w 3253562"/>
              <a:gd name="connsiteY16" fmla="*/ 820690 h 1033341"/>
              <a:gd name="connsiteX17" fmla="*/ 2881423 w 3253562"/>
              <a:gd name="connsiteY17" fmla="*/ 927016 h 1033341"/>
              <a:gd name="connsiteX18" fmla="*/ 2892055 w 3253562"/>
              <a:gd name="connsiteY18" fmla="*/ 958913 h 1033341"/>
              <a:gd name="connsiteX19" fmla="*/ 2923953 w 3253562"/>
              <a:gd name="connsiteY19" fmla="*/ 1022709 h 1033341"/>
              <a:gd name="connsiteX20" fmla="*/ 2955851 w 3253562"/>
              <a:gd name="connsiteY20" fmla="*/ 1033341 h 1033341"/>
              <a:gd name="connsiteX21" fmla="*/ 3030279 w 3253562"/>
              <a:gd name="connsiteY21" fmla="*/ 1012076 h 1033341"/>
              <a:gd name="connsiteX22" fmla="*/ 3051544 w 3253562"/>
              <a:gd name="connsiteY22" fmla="*/ 980178 h 1033341"/>
              <a:gd name="connsiteX23" fmla="*/ 3094074 w 3253562"/>
              <a:gd name="connsiteY23" fmla="*/ 916383 h 1033341"/>
              <a:gd name="connsiteX24" fmla="*/ 3136604 w 3253562"/>
              <a:gd name="connsiteY24" fmla="*/ 852588 h 1033341"/>
              <a:gd name="connsiteX25" fmla="*/ 3179134 w 3253562"/>
              <a:gd name="connsiteY25" fmla="*/ 788792 h 1033341"/>
              <a:gd name="connsiteX26" fmla="*/ 3189767 w 3253562"/>
              <a:gd name="connsiteY26" fmla="*/ 756895 h 1033341"/>
              <a:gd name="connsiteX27" fmla="*/ 3211032 w 3253562"/>
              <a:gd name="connsiteY27" fmla="*/ 724997 h 1033341"/>
              <a:gd name="connsiteX28" fmla="*/ 3221665 w 3253562"/>
              <a:gd name="connsiteY28" fmla="*/ 693099 h 1033341"/>
              <a:gd name="connsiteX29" fmla="*/ 3242930 w 3253562"/>
              <a:gd name="connsiteY29" fmla="*/ 661202 h 1033341"/>
              <a:gd name="connsiteX30" fmla="*/ 3253562 w 3253562"/>
              <a:gd name="connsiteY30" fmla="*/ 639937 h 1033341"/>
              <a:gd name="connsiteX0" fmla="*/ 0 w 3253562"/>
              <a:gd name="connsiteY0" fmla="*/ 395388 h 1033341"/>
              <a:gd name="connsiteX1" fmla="*/ 691116 w 3253562"/>
              <a:gd name="connsiteY1" fmla="*/ 437918 h 1033341"/>
              <a:gd name="connsiteX2" fmla="*/ 1010093 w 3253562"/>
              <a:gd name="connsiteY2" fmla="*/ 544244 h 1033341"/>
              <a:gd name="connsiteX3" fmla="*/ 1318437 w 3253562"/>
              <a:gd name="connsiteY3" fmla="*/ 320960 h 1033341"/>
              <a:gd name="connsiteX4" fmla="*/ 1382232 w 3253562"/>
              <a:gd name="connsiteY4" fmla="*/ 289062 h 1033341"/>
              <a:gd name="connsiteX5" fmla="*/ 1499190 w 3253562"/>
              <a:gd name="connsiteY5" fmla="*/ 310327 h 1033341"/>
              <a:gd name="connsiteX6" fmla="*/ 1626781 w 3253562"/>
              <a:gd name="connsiteY6" fmla="*/ 427285 h 1033341"/>
              <a:gd name="connsiteX7" fmla="*/ 1679944 w 3253562"/>
              <a:gd name="connsiteY7" fmla="*/ 512346 h 1033341"/>
              <a:gd name="connsiteX8" fmla="*/ 1711841 w 3253562"/>
              <a:gd name="connsiteY8" fmla="*/ 608039 h 1033341"/>
              <a:gd name="connsiteX9" fmla="*/ 1765004 w 3253562"/>
              <a:gd name="connsiteY9" fmla="*/ 735630 h 1033341"/>
              <a:gd name="connsiteX10" fmla="*/ 1977655 w 3253562"/>
              <a:gd name="connsiteY10" fmla="*/ 948281 h 1033341"/>
              <a:gd name="connsiteX11" fmla="*/ 2222204 w 3253562"/>
              <a:gd name="connsiteY11" fmla="*/ 639937 h 1033341"/>
              <a:gd name="connsiteX12" fmla="*/ 2551814 w 3253562"/>
              <a:gd name="connsiteY12" fmla="*/ 33881 h 1033341"/>
              <a:gd name="connsiteX13" fmla="*/ 2817627 w 3253562"/>
              <a:gd name="connsiteY13" fmla="*/ 639937 h 1033341"/>
              <a:gd name="connsiteX14" fmla="*/ 2838893 w 3253562"/>
              <a:gd name="connsiteY14" fmla="*/ 788792 h 1033341"/>
              <a:gd name="connsiteX15" fmla="*/ 2849525 w 3253562"/>
              <a:gd name="connsiteY15" fmla="*/ 820690 h 1033341"/>
              <a:gd name="connsiteX16" fmla="*/ 2881423 w 3253562"/>
              <a:gd name="connsiteY16" fmla="*/ 927016 h 1033341"/>
              <a:gd name="connsiteX17" fmla="*/ 2892055 w 3253562"/>
              <a:gd name="connsiteY17" fmla="*/ 958913 h 1033341"/>
              <a:gd name="connsiteX18" fmla="*/ 2923953 w 3253562"/>
              <a:gd name="connsiteY18" fmla="*/ 1022709 h 1033341"/>
              <a:gd name="connsiteX19" fmla="*/ 2955851 w 3253562"/>
              <a:gd name="connsiteY19" fmla="*/ 1033341 h 1033341"/>
              <a:gd name="connsiteX20" fmla="*/ 3030279 w 3253562"/>
              <a:gd name="connsiteY20" fmla="*/ 1012076 h 1033341"/>
              <a:gd name="connsiteX21" fmla="*/ 3051544 w 3253562"/>
              <a:gd name="connsiteY21" fmla="*/ 980178 h 1033341"/>
              <a:gd name="connsiteX22" fmla="*/ 3094074 w 3253562"/>
              <a:gd name="connsiteY22" fmla="*/ 916383 h 1033341"/>
              <a:gd name="connsiteX23" fmla="*/ 3136604 w 3253562"/>
              <a:gd name="connsiteY23" fmla="*/ 852588 h 1033341"/>
              <a:gd name="connsiteX24" fmla="*/ 3179134 w 3253562"/>
              <a:gd name="connsiteY24" fmla="*/ 788792 h 1033341"/>
              <a:gd name="connsiteX25" fmla="*/ 3189767 w 3253562"/>
              <a:gd name="connsiteY25" fmla="*/ 756895 h 1033341"/>
              <a:gd name="connsiteX26" fmla="*/ 3211032 w 3253562"/>
              <a:gd name="connsiteY26" fmla="*/ 724997 h 1033341"/>
              <a:gd name="connsiteX27" fmla="*/ 3221665 w 3253562"/>
              <a:gd name="connsiteY27" fmla="*/ 693099 h 1033341"/>
              <a:gd name="connsiteX28" fmla="*/ 3242930 w 3253562"/>
              <a:gd name="connsiteY28" fmla="*/ 661202 h 1033341"/>
              <a:gd name="connsiteX29" fmla="*/ 3253562 w 3253562"/>
              <a:gd name="connsiteY29" fmla="*/ 639937 h 1033341"/>
              <a:gd name="connsiteX0" fmla="*/ 0 w 3253562"/>
              <a:gd name="connsiteY0" fmla="*/ 395388 h 1033341"/>
              <a:gd name="connsiteX1" fmla="*/ 691116 w 3253562"/>
              <a:gd name="connsiteY1" fmla="*/ 437918 h 1033341"/>
              <a:gd name="connsiteX2" fmla="*/ 1010093 w 3253562"/>
              <a:gd name="connsiteY2" fmla="*/ 544244 h 1033341"/>
              <a:gd name="connsiteX3" fmla="*/ 1318437 w 3253562"/>
              <a:gd name="connsiteY3" fmla="*/ 320960 h 1033341"/>
              <a:gd name="connsiteX4" fmla="*/ 1382232 w 3253562"/>
              <a:gd name="connsiteY4" fmla="*/ 289062 h 1033341"/>
              <a:gd name="connsiteX5" fmla="*/ 1499190 w 3253562"/>
              <a:gd name="connsiteY5" fmla="*/ 310327 h 1033341"/>
              <a:gd name="connsiteX6" fmla="*/ 1626781 w 3253562"/>
              <a:gd name="connsiteY6" fmla="*/ 427285 h 1033341"/>
              <a:gd name="connsiteX7" fmla="*/ 1679944 w 3253562"/>
              <a:gd name="connsiteY7" fmla="*/ 512346 h 1033341"/>
              <a:gd name="connsiteX8" fmla="*/ 1711841 w 3253562"/>
              <a:gd name="connsiteY8" fmla="*/ 608039 h 1033341"/>
              <a:gd name="connsiteX9" fmla="*/ 1765004 w 3253562"/>
              <a:gd name="connsiteY9" fmla="*/ 735630 h 1033341"/>
              <a:gd name="connsiteX10" fmla="*/ 1977655 w 3253562"/>
              <a:gd name="connsiteY10" fmla="*/ 948281 h 1033341"/>
              <a:gd name="connsiteX11" fmla="*/ 2222204 w 3253562"/>
              <a:gd name="connsiteY11" fmla="*/ 639937 h 1033341"/>
              <a:gd name="connsiteX12" fmla="*/ 2551814 w 3253562"/>
              <a:gd name="connsiteY12" fmla="*/ 33881 h 1033341"/>
              <a:gd name="connsiteX13" fmla="*/ 2817627 w 3253562"/>
              <a:gd name="connsiteY13" fmla="*/ 639937 h 1033341"/>
              <a:gd name="connsiteX14" fmla="*/ 2838893 w 3253562"/>
              <a:gd name="connsiteY14" fmla="*/ 788792 h 1033341"/>
              <a:gd name="connsiteX15" fmla="*/ 2881423 w 3253562"/>
              <a:gd name="connsiteY15" fmla="*/ 927016 h 1033341"/>
              <a:gd name="connsiteX16" fmla="*/ 2892055 w 3253562"/>
              <a:gd name="connsiteY16" fmla="*/ 958913 h 1033341"/>
              <a:gd name="connsiteX17" fmla="*/ 2923953 w 3253562"/>
              <a:gd name="connsiteY17" fmla="*/ 1022709 h 1033341"/>
              <a:gd name="connsiteX18" fmla="*/ 2955851 w 3253562"/>
              <a:gd name="connsiteY18" fmla="*/ 1033341 h 1033341"/>
              <a:gd name="connsiteX19" fmla="*/ 3030279 w 3253562"/>
              <a:gd name="connsiteY19" fmla="*/ 1012076 h 1033341"/>
              <a:gd name="connsiteX20" fmla="*/ 3051544 w 3253562"/>
              <a:gd name="connsiteY20" fmla="*/ 980178 h 1033341"/>
              <a:gd name="connsiteX21" fmla="*/ 3094074 w 3253562"/>
              <a:gd name="connsiteY21" fmla="*/ 916383 h 1033341"/>
              <a:gd name="connsiteX22" fmla="*/ 3136604 w 3253562"/>
              <a:gd name="connsiteY22" fmla="*/ 852588 h 1033341"/>
              <a:gd name="connsiteX23" fmla="*/ 3179134 w 3253562"/>
              <a:gd name="connsiteY23" fmla="*/ 788792 h 1033341"/>
              <a:gd name="connsiteX24" fmla="*/ 3189767 w 3253562"/>
              <a:gd name="connsiteY24" fmla="*/ 756895 h 1033341"/>
              <a:gd name="connsiteX25" fmla="*/ 3211032 w 3253562"/>
              <a:gd name="connsiteY25" fmla="*/ 724997 h 1033341"/>
              <a:gd name="connsiteX26" fmla="*/ 3221665 w 3253562"/>
              <a:gd name="connsiteY26" fmla="*/ 693099 h 1033341"/>
              <a:gd name="connsiteX27" fmla="*/ 3242930 w 3253562"/>
              <a:gd name="connsiteY27" fmla="*/ 661202 h 1033341"/>
              <a:gd name="connsiteX28" fmla="*/ 3253562 w 3253562"/>
              <a:gd name="connsiteY28" fmla="*/ 639937 h 1033341"/>
              <a:gd name="connsiteX0" fmla="*/ 0 w 3253562"/>
              <a:gd name="connsiteY0" fmla="*/ 395388 h 1033341"/>
              <a:gd name="connsiteX1" fmla="*/ 691116 w 3253562"/>
              <a:gd name="connsiteY1" fmla="*/ 437918 h 1033341"/>
              <a:gd name="connsiteX2" fmla="*/ 1010093 w 3253562"/>
              <a:gd name="connsiteY2" fmla="*/ 544244 h 1033341"/>
              <a:gd name="connsiteX3" fmla="*/ 1318437 w 3253562"/>
              <a:gd name="connsiteY3" fmla="*/ 320960 h 1033341"/>
              <a:gd name="connsiteX4" fmla="*/ 1382232 w 3253562"/>
              <a:gd name="connsiteY4" fmla="*/ 289062 h 1033341"/>
              <a:gd name="connsiteX5" fmla="*/ 1499190 w 3253562"/>
              <a:gd name="connsiteY5" fmla="*/ 310327 h 1033341"/>
              <a:gd name="connsiteX6" fmla="*/ 1626781 w 3253562"/>
              <a:gd name="connsiteY6" fmla="*/ 427285 h 1033341"/>
              <a:gd name="connsiteX7" fmla="*/ 1679944 w 3253562"/>
              <a:gd name="connsiteY7" fmla="*/ 512346 h 1033341"/>
              <a:gd name="connsiteX8" fmla="*/ 1711841 w 3253562"/>
              <a:gd name="connsiteY8" fmla="*/ 608039 h 1033341"/>
              <a:gd name="connsiteX9" fmla="*/ 1765004 w 3253562"/>
              <a:gd name="connsiteY9" fmla="*/ 735630 h 1033341"/>
              <a:gd name="connsiteX10" fmla="*/ 1977655 w 3253562"/>
              <a:gd name="connsiteY10" fmla="*/ 948281 h 1033341"/>
              <a:gd name="connsiteX11" fmla="*/ 2222204 w 3253562"/>
              <a:gd name="connsiteY11" fmla="*/ 639937 h 1033341"/>
              <a:gd name="connsiteX12" fmla="*/ 2551814 w 3253562"/>
              <a:gd name="connsiteY12" fmla="*/ 33881 h 1033341"/>
              <a:gd name="connsiteX13" fmla="*/ 2817627 w 3253562"/>
              <a:gd name="connsiteY13" fmla="*/ 639937 h 1033341"/>
              <a:gd name="connsiteX14" fmla="*/ 2881423 w 3253562"/>
              <a:gd name="connsiteY14" fmla="*/ 927016 h 1033341"/>
              <a:gd name="connsiteX15" fmla="*/ 2892055 w 3253562"/>
              <a:gd name="connsiteY15" fmla="*/ 958913 h 1033341"/>
              <a:gd name="connsiteX16" fmla="*/ 2923953 w 3253562"/>
              <a:gd name="connsiteY16" fmla="*/ 1022709 h 1033341"/>
              <a:gd name="connsiteX17" fmla="*/ 2955851 w 3253562"/>
              <a:gd name="connsiteY17" fmla="*/ 1033341 h 1033341"/>
              <a:gd name="connsiteX18" fmla="*/ 3030279 w 3253562"/>
              <a:gd name="connsiteY18" fmla="*/ 1012076 h 1033341"/>
              <a:gd name="connsiteX19" fmla="*/ 3051544 w 3253562"/>
              <a:gd name="connsiteY19" fmla="*/ 980178 h 1033341"/>
              <a:gd name="connsiteX20" fmla="*/ 3094074 w 3253562"/>
              <a:gd name="connsiteY20" fmla="*/ 916383 h 1033341"/>
              <a:gd name="connsiteX21" fmla="*/ 3136604 w 3253562"/>
              <a:gd name="connsiteY21" fmla="*/ 852588 h 1033341"/>
              <a:gd name="connsiteX22" fmla="*/ 3179134 w 3253562"/>
              <a:gd name="connsiteY22" fmla="*/ 788792 h 1033341"/>
              <a:gd name="connsiteX23" fmla="*/ 3189767 w 3253562"/>
              <a:gd name="connsiteY23" fmla="*/ 756895 h 1033341"/>
              <a:gd name="connsiteX24" fmla="*/ 3211032 w 3253562"/>
              <a:gd name="connsiteY24" fmla="*/ 724997 h 1033341"/>
              <a:gd name="connsiteX25" fmla="*/ 3221665 w 3253562"/>
              <a:gd name="connsiteY25" fmla="*/ 693099 h 1033341"/>
              <a:gd name="connsiteX26" fmla="*/ 3242930 w 3253562"/>
              <a:gd name="connsiteY26" fmla="*/ 661202 h 1033341"/>
              <a:gd name="connsiteX27" fmla="*/ 3253562 w 3253562"/>
              <a:gd name="connsiteY27" fmla="*/ 639937 h 1033341"/>
              <a:gd name="connsiteX0" fmla="*/ 0 w 3253562"/>
              <a:gd name="connsiteY0" fmla="*/ 395388 h 1033341"/>
              <a:gd name="connsiteX1" fmla="*/ 691116 w 3253562"/>
              <a:gd name="connsiteY1" fmla="*/ 437918 h 1033341"/>
              <a:gd name="connsiteX2" fmla="*/ 1010093 w 3253562"/>
              <a:gd name="connsiteY2" fmla="*/ 544244 h 1033341"/>
              <a:gd name="connsiteX3" fmla="*/ 1318437 w 3253562"/>
              <a:gd name="connsiteY3" fmla="*/ 320960 h 1033341"/>
              <a:gd name="connsiteX4" fmla="*/ 1382232 w 3253562"/>
              <a:gd name="connsiteY4" fmla="*/ 289062 h 1033341"/>
              <a:gd name="connsiteX5" fmla="*/ 1499190 w 3253562"/>
              <a:gd name="connsiteY5" fmla="*/ 310327 h 1033341"/>
              <a:gd name="connsiteX6" fmla="*/ 1626781 w 3253562"/>
              <a:gd name="connsiteY6" fmla="*/ 427285 h 1033341"/>
              <a:gd name="connsiteX7" fmla="*/ 1679944 w 3253562"/>
              <a:gd name="connsiteY7" fmla="*/ 512346 h 1033341"/>
              <a:gd name="connsiteX8" fmla="*/ 1711841 w 3253562"/>
              <a:gd name="connsiteY8" fmla="*/ 608039 h 1033341"/>
              <a:gd name="connsiteX9" fmla="*/ 1765004 w 3253562"/>
              <a:gd name="connsiteY9" fmla="*/ 735630 h 1033341"/>
              <a:gd name="connsiteX10" fmla="*/ 1977655 w 3253562"/>
              <a:gd name="connsiteY10" fmla="*/ 948281 h 1033341"/>
              <a:gd name="connsiteX11" fmla="*/ 2222204 w 3253562"/>
              <a:gd name="connsiteY11" fmla="*/ 639937 h 1033341"/>
              <a:gd name="connsiteX12" fmla="*/ 2551814 w 3253562"/>
              <a:gd name="connsiteY12" fmla="*/ 33881 h 1033341"/>
              <a:gd name="connsiteX13" fmla="*/ 2881423 w 3253562"/>
              <a:gd name="connsiteY13" fmla="*/ 927016 h 1033341"/>
              <a:gd name="connsiteX14" fmla="*/ 2892055 w 3253562"/>
              <a:gd name="connsiteY14" fmla="*/ 958913 h 1033341"/>
              <a:gd name="connsiteX15" fmla="*/ 2923953 w 3253562"/>
              <a:gd name="connsiteY15" fmla="*/ 1022709 h 1033341"/>
              <a:gd name="connsiteX16" fmla="*/ 2955851 w 3253562"/>
              <a:gd name="connsiteY16" fmla="*/ 1033341 h 1033341"/>
              <a:gd name="connsiteX17" fmla="*/ 3030279 w 3253562"/>
              <a:gd name="connsiteY17" fmla="*/ 1012076 h 1033341"/>
              <a:gd name="connsiteX18" fmla="*/ 3051544 w 3253562"/>
              <a:gd name="connsiteY18" fmla="*/ 980178 h 1033341"/>
              <a:gd name="connsiteX19" fmla="*/ 3094074 w 3253562"/>
              <a:gd name="connsiteY19" fmla="*/ 916383 h 1033341"/>
              <a:gd name="connsiteX20" fmla="*/ 3136604 w 3253562"/>
              <a:gd name="connsiteY20" fmla="*/ 852588 h 1033341"/>
              <a:gd name="connsiteX21" fmla="*/ 3179134 w 3253562"/>
              <a:gd name="connsiteY21" fmla="*/ 788792 h 1033341"/>
              <a:gd name="connsiteX22" fmla="*/ 3189767 w 3253562"/>
              <a:gd name="connsiteY22" fmla="*/ 756895 h 1033341"/>
              <a:gd name="connsiteX23" fmla="*/ 3211032 w 3253562"/>
              <a:gd name="connsiteY23" fmla="*/ 724997 h 1033341"/>
              <a:gd name="connsiteX24" fmla="*/ 3221665 w 3253562"/>
              <a:gd name="connsiteY24" fmla="*/ 693099 h 1033341"/>
              <a:gd name="connsiteX25" fmla="*/ 3242930 w 3253562"/>
              <a:gd name="connsiteY25" fmla="*/ 661202 h 1033341"/>
              <a:gd name="connsiteX26" fmla="*/ 3253562 w 3253562"/>
              <a:gd name="connsiteY26" fmla="*/ 639937 h 1033341"/>
              <a:gd name="connsiteX0" fmla="*/ 0 w 3253562"/>
              <a:gd name="connsiteY0" fmla="*/ 395388 h 1033341"/>
              <a:gd name="connsiteX1" fmla="*/ 691116 w 3253562"/>
              <a:gd name="connsiteY1" fmla="*/ 437918 h 1033341"/>
              <a:gd name="connsiteX2" fmla="*/ 1010093 w 3253562"/>
              <a:gd name="connsiteY2" fmla="*/ 544244 h 1033341"/>
              <a:gd name="connsiteX3" fmla="*/ 1318437 w 3253562"/>
              <a:gd name="connsiteY3" fmla="*/ 320960 h 1033341"/>
              <a:gd name="connsiteX4" fmla="*/ 1382232 w 3253562"/>
              <a:gd name="connsiteY4" fmla="*/ 289062 h 1033341"/>
              <a:gd name="connsiteX5" fmla="*/ 1499190 w 3253562"/>
              <a:gd name="connsiteY5" fmla="*/ 310327 h 1033341"/>
              <a:gd name="connsiteX6" fmla="*/ 1626781 w 3253562"/>
              <a:gd name="connsiteY6" fmla="*/ 427285 h 1033341"/>
              <a:gd name="connsiteX7" fmla="*/ 1679944 w 3253562"/>
              <a:gd name="connsiteY7" fmla="*/ 512346 h 1033341"/>
              <a:gd name="connsiteX8" fmla="*/ 1711841 w 3253562"/>
              <a:gd name="connsiteY8" fmla="*/ 608039 h 1033341"/>
              <a:gd name="connsiteX9" fmla="*/ 1765004 w 3253562"/>
              <a:gd name="connsiteY9" fmla="*/ 735630 h 1033341"/>
              <a:gd name="connsiteX10" fmla="*/ 1977655 w 3253562"/>
              <a:gd name="connsiteY10" fmla="*/ 948281 h 1033341"/>
              <a:gd name="connsiteX11" fmla="*/ 2222204 w 3253562"/>
              <a:gd name="connsiteY11" fmla="*/ 639937 h 1033341"/>
              <a:gd name="connsiteX12" fmla="*/ 2551814 w 3253562"/>
              <a:gd name="connsiteY12" fmla="*/ 33881 h 1033341"/>
              <a:gd name="connsiteX13" fmla="*/ 2881423 w 3253562"/>
              <a:gd name="connsiteY13" fmla="*/ 927016 h 1033341"/>
              <a:gd name="connsiteX14" fmla="*/ 2892055 w 3253562"/>
              <a:gd name="connsiteY14" fmla="*/ 958913 h 1033341"/>
              <a:gd name="connsiteX15" fmla="*/ 2955851 w 3253562"/>
              <a:gd name="connsiteY15" fmla="*/ 1033341 h 1033341"/>
              <a:gd name="connsiteX16" fmla="*/ 3030279 w 3253562"/>
              <a:gd name="connsiteY16" fmla="*/ 1012076 h 1033341"/>
              <a:gd name="connsiteX17" fmla="*/ 3051544 w 3253562"/>
              <a:gd name="connsiteY17" fmla="*/ 980178 h 1033341"/>
              <a:gd name="connsiteX18" fmla="*/ 3094074 w 3253562"/>
              <a:gd name="connsiteY18" fmla="*/ 916383 h 1033341"/>
              <a:gd name="connsiteX19" fmla="*/ 3136604 w 3253562"/>
              <a:gd name="connsiteY19" fmla="*/ 852588 h 1033341"/>
              <a:gd name="connsiteX20" fmla="*/ 3179134 w 3253562"/>
              <a:gd name="connsiteY20" fmla="*/ 788792 h 1033341"/>
              <a:gd name="connsiteX21" fmla="*/ 3189767 w 3253562"/>
              <a:gd name="connsiteY21" fmla="*/ 756895 h 1033341"/>
              <a:gd name="connsiteX22" fmla="*/ 3211032 w 3253562"/>
              <a:gd name="connsiteY22" fmla="*/ 724997 h 1033341"/>
              <a:gd name="connsiteX23" fmla="*/ 3221665 w 3253562"/>
              <a:gd name="connsiteY23" fmla="*/ 693099 h 1033341"/>
              <a:gd name="connsiteX24" fmla="*/ 3242930 w 3253562"/>
              <a:gd name="connsiteY24" fmla="*/ 661202 h 1033341"/>
              <a:gd name="connsiteX25" fmla="*/ 3253562 w 3253562"/>
              <a:gd name="connsiteY25" fmla="*/ 639937 h 1033341"/>
              <a:gd name="connsiteX0" fmla="*/ 0 w 3253562"/>
              <a:gd name="connsiteY0" fmla="*/ 395388 h 1012076"/>
              <a:gd name="connsiteX1" fmla="*/ 691116 w 3253562"/>
              <a:gd name="connsiteY1" fmla="*/ 437918 h 1012076"/>
              <a:gd name="connsiteX2" fmla="*/ 1010093 w 3253562"/>
              <a:gd name="connsiteY2" fmla="*/ 544244 h 1012076"/>
              <a:gd name="connsiteX3" fmla="*/ 1318437 w 3253562"/>
              <a:gd name="connsiteY3" fmla="*/ 320960 h 1012076"/>
              <a:gd name="connsiteX4" fmla="*/ 1382232 w 3253562"/>
              <a:gd name="connsiteY4" fmla="*/ 289062 h 1012076"/>
              <a:gd name="connsiteX5" fmla="*/ 1499190 w 3253562"/>
              <a:gd name="connsiteY5" fmla="*/ 310327 h 1012076"/>
              <a:gd name="connsiteX6" fmla="*/ 1626781 w 3253562"/>
              <a:gd name="connsiteY6" fmla="*/ 427285 h 1012076"/>
              <a:gd name="connsiteX7" fmla="*/ 1679944 w 3253562"/>
              <a:gd name="connsiteY7" fmla="*/ 512346 h 1012076"/>
              <a:gd name="connsiteX8" fmla="*/ 1711841 w 3253562"/>
              <a:gd name="connsiteY8" fmla="*/ 608039 h 1012076"/>
              <a:gd name="connsiteX9" fmla="*/ 1765004 w 3253562"/>
              <a:gd name="connsiteY9" fmla="*/ 735630 h 1012076"/>
              <a:gd name="connsiteX10" fmla="*/ 1977655 w 3253562"/>
              <a:gd name="connsiteY10" fmla="*/ 948281 h 1012076"/>
              <a:gd name="connsiteX11" fmla="*/ 2222204 w 3253562"/>
              <a:gd name="connsiteY11" fmla="*/ 639937 h 1012076"/>
              <a:gd name="connsiteX12" fmla="*/ 2551814 w 3253562"/>
              <a:gd name="connsiteY12" fmla="*/ 33881 h 1012076"/>
              <a:gd name="connsiteX13" fmla="*/ 2881423 w 3253562"/>
              <a:gd name="connsiteY13" fmla="*/ 927016 h 1012076"/>
              <a:gd name="connsiteX14" fmla="*/ 2892055 w 3253562"/>
              <a:gd name="connsiteY14" fmla="*/ 958913 h 1012076"/>
              <a:gd name="connsiteX15" fmla="*/ 3030279 w 3253562"/>
              <a:gd name="connsiteY15" fmla="*/ 1012076 h 1012076"/>
              <a:gd name="connsiteX16" fmla="*/ 3051544 w 3253562"/>
              <a:gd name="connsiteY16" fmla="*/ 980178 h 1012076"/>
              <a:gd name="connsiteX17" fmla="*/ 3094074 w 3253562"/>
              <a:gd name="connsiteY17" fmla="*/ 916383 h 1012076"/>
              <a:gd name="connsiteX18" fmla="*/ 3136604 w 3253562"/>
              <a:gd name="connsiteY18" fmla="*/ 852588 h 1012076"/>
              <a:gd name="connsiteX19" fmla="*/ 3179134 w 3253562"/>
              <a:gd name="connsiteY19" fmla="*/ 788792 h 1012076"/>
              <a:gd name="connsiteX20" fmla="*/ 3189767 w 3253562"/>
              <a:gd name="connsiteY20" fmla="*/ 756895 h 1012076"/>
              <a:gd name="connsiteX21" fmla="*/ 3211032 w 3253562"/>
              <a:gd name="connsiteY21" fmla="*/ 724997 h 1012076"/>
              <a:gd name="connsiteX22" fmla="*/ 3221665 w 3253562"/>
              <a:gd name="connsiteY22" fmla="*/ 693099 h 1012076"/>
              <a:gd name="connsiteX23" fmla="*/ 3242930 w 3253562"/>
              <a:gd name="connsiteY23" fmla="*/ 661202 h 1012076"/>
              <a:gd name="connsiteX24" fmla="*/ 3253562 w 3253562"/>
              <a:gd name="connsiteY24" fmla="*/ 639937 h 1012076"/>
              <a:gd name="connsiteX0" fmla="*/ 0 w 3253562"/>
              <a:gd name="connsiteY0" fmla="*/ 395388 h 1012076"/>
              <a:gd name="connsiteX1" fmla="*/ 691116 w 3253562"/>
              <a:gd name="connsiteY1" fmla="*/ 437918 h 1012076"/>
              <a:gd name="connsiteX2" fmla="*/ 1010093 w 3253562"/>
              <a:gd name="connsiteY2" fmla="*/ 544244 h 1012076"/>
              <a:gd name="connsiteX3" fmla="*/ 1318437 w 3253562"/>
              <a:gd name="connsiteY3" fmla="*/ 320960 h 1012076"/>
              <a:gd name="connsiteX4" fmla="*/ 1382232 w 3253562"/>
              <a:gd name="connsiteY4" fmla="*/ 289062 h 1012076"/>
              <a:gd name="connsiteX5" fmla="*/ 1499190 w 3253562"/>
              <a:gd name="connsiteY5" fmla="*/ 310327 h 1012076"/>
              <a:gd name="connsiteX6" fmla="*/ 1626781 w 3253562"/>
              <a:gd name="connsiteY6" fmla="*/ 427285 h 1012076"/>
              <a:gd name="connsiteX7" fmla="*/ 1679944 w 3253562"/>
              <a:gd name="connsiteY7" fmla="*/ 512346 h 1012076"/>
              <a:gd name="connsiteX8" fmla="*/ 1711841 w 3253562"/>
              <a:gd name="connsiteY8" fmla="*/ 608039 h 1012076"/>
              <a:gd name="connsiteX9" fmla="*/ 1765004 w 3253562"/>
              <a:gd name="connsiteY9" fmla="*/ 735630 h 1012076"/>
              <a:gd name="connsiteX10" fmla="*/ 1977655 w 3253562"/>
              <a:gd name="connsiteY10" fmla="*/ 948281 h 1012076"/>
              <a:gd name="connsiteX11" fmla="*/ 2222204 w 3253562"/>
              <a:gd name="connsiteY11" fmla="*/ 639937 h 1012076"/>
              <a:gd name="connsiteX12" fmla="*/ 2551814 w 3253562"/>
              <a:gd name="connsiteY12" fmla="*/ 33881 h 1012076"/>
              <a:gd name="connsiteX13" fmla="*/ 2881423 w 3253562"/>
              <a:gd name="connsiteY13" fmla="*/ 927016 h 1012076"/>
              <a:gd name="connsiteX14" fmla="*/ 3030279 w 3253562"/>
              <a:gd name="connsiteY14" fmla="*/ 1012076 h 1012076"/>
              <a:gd name="connsiteX15" fmla="*/ 3051544 w 3253562"/>
              <a:gd name="connsiteY15" fmla="*/ 980178 h 1012076"/>
              <a:gd name="connsiteX16" fmla="*/ 3094074 w 3253562"/>
              <a:gd name="connsiteY16" fmla="*/ 916383 h 1012076"/>
              <a:gd name="connsiteX17" fmla="*/ 3136604 w 3253562"/>
              <a:gd name="connsiteY17" fmla="*/ 852588 h 1012076"/>
              <a:gd name="connsiteX18" fmla="*/ 3179134 w 3253562"/>
              <a:gd name="connsiteY18" fmla="*/ 788792 h 1012076"/>
              <a:gd name="connsiteX19" fmla="*/ 3189767 w 3253562"/>
              <a:gd name="connsiteY19" fmla="*/ 756895 h 1012076"/>
              <a:gd name="connsiteX20" fmla="*/ 3211032 w 3253562"/>
              <a:gd name="connsiteY20" fmla="*/ 724997 h 1012076"/>
              <a:gd name="connsiteX21" fmla="*/ 3221665 w 3253562"/>
              <a:gd name="connsiteY21" fmla="*/ 693099 h 1012076"/>
              <a:gd name="connsiteX22" fmla="*/ 3242930 w 3253562"/>
              <a:gd name="connsiteY22" fmla="*/ 661202 h 1012076"/>
              <a:gd name="connsiteX23" fmla="*/ 3253562 w 3253562"/>
              <a:gd name="connsiteY23" fmla="*/ 639937 h 1012076"/>
              <a:gd name="connsiteX0" fmla="*/ 0 w 3253562"/>
              <a:gd name="connsiteY0" fmla="*/ 395388 h 1012076"/>
              <a:gd name="connsiteX1" fmla="*/ 691116 w 3253562"/>
              <a:gd name="connsiteY1" fmla="*/ 437918 h 1012076"/>
              <a:gd name="connsiteX2" fmla="*/ 1010093 w 3253562"/>
              <a:gd name="connsiteY2" fmla="*/ 544244 h 1012076"/>
              <a:gd name="connsiteX3" fmla="*/ 1318437 w 3253562"/>
              <a:gd name="connsiteY3" fmla="*/ 320960 h 1012076"/>
              <a:gd name="connsiteX4" fmla="*/ 1382232 w 3253562"/>
              <a:gd name="connsiteY4" fmla="*/ 289062 h 1012076"/>
              <a:gd name="connsiteX5" fmla="*/ 1499190 w 3253562"/>
              <a:gd name="connsiteY5" fmla="*/ 310327 h 1012076"/>
              <a:gd name="connsiteX6" fmla="*/ 1626781 w 3253562"/>
              <a:gd name="connsiteY6" fmla="*/ 427285 h 1012076"/>
              <a:gd name="connsiteX7" fmla="*/ 1679944 w 3253562"/>
              <a:gd name="connsiteY7" fmla="*/ 512346 h 1012076"/>
              <a:gd name="connsiteX8" fmla="*/ 1711841 w 3253562"/>
              <a:gd name="connsiteY8" fmla="*/ 608039 h 1012076"/>
              <a:gd name="connsiteX9" fmla="*/ 1765004 w 3253562"/>
              <a:gd name="connsiteY9" fmla="*/ 735630 h 1012076"/>
              <a:gd name="connsiteX10" fmla="*/ 1977655 w 3253562"/>
              <a:gd name="connsiteY10" fmla="*/ 948281 h 1012076"/>
              <a:gd name="connsiteX11" fmla="*/ 2222204 w 3253562"/>
              <a:gd name="connsiteY11" fmla="*/ 639937 h 1012076"/>
              <a:gd name="connsiteX12" fmla="*/ 2551814 w 3253562"/>
              <a:gd name="connsiteY12" fmla="*/ 33881 h 1012076"/>
              <a:gd name="connsiteX13" fmla="*/ 3030279 w 3253562"/>
              <a:gd name="connsiteY13" fmla="*/ 1012076 h 1012076"/>
              <a:gd name="connsiteX14" fmla="*/ 3051544 w 3253562"/>
              <a:gd name="connsiteY14" fmla="*/ 980178 h 1012076"/>
              <a:gd name="connsiteX15" fmla="*/ 3094074 w 3253562"/>
              <a:gd name="connsiteY15" fmla="*/ 916383 h 1012076"/>
              <a:gd name="connsiteX16" fmla="*/ 3136604 w 3253562"/>
              <a:gd name="connsiteY16" fmla="*/ 852588 h 1012076"/>
              <a:gd name="connsiteX17" fmla="*/ 3179134 w 3253562"/>
              <a:gd name="connsiteY17" fmla="*/ 788792 h 1012076"/>
              <a:gd name="connsiteX18" fmla="*/ 3189767 w 3253562"/>
              <a:gd name="connsiteY18" fmla="*/ 756895 h 1012076"/>
              <a:gd name="connsiteX19" fmla="*/ 3211032 w 3253562"/>
              <a:gd name="connsiteY19" fmla="*/ 724997 h 1012076"/>
              <a:gd name="connsiteX20" fmla="*/ 3221665 w 3253562"/>
              <a:gd name="connsiteY20" fmla="*/ 693099 h 1012076"/>
              <a:gd name="connsiteX21" fmla="*/ 3242930 w 3253562"/>
              <a:gd name="connsiteY21" fmla="*/ 661202 h 1012076"/>
              <a:gd name="connsiteX22" fmla="*/ 3253562 w 3253562"/>
              <a:gd name="connsiteY22" fmla="*/ 639937 h 1012076"/>
              <a:gd name="connsiteX0" fmla="*/ 0 w 3253562"/>
              <a:gd name="connsiteY0" fmla="*/ 395388 h 1159160"/>
              <a:gd name="connsiteX1" fmla="*/ 691116 w 3253562"/>
              <a:gd name="connsiteY1" fmla="*/ 437918 h 1159160"/>
              <a:gd name="connsiteX2" fmla="*/ 1010093 w 3253562"/>
              <a:gd name="connsiteY2" fmla="*/ 544244 h 1159160"/>
              <a:gd name="connsiteX3" fmla="*/ 1318437 w 3253562"/>
              <a:gd name="connsiteY3" fmla="*/ 320960 h 1159160"/>
              <a:gd name="connsiteX4" fmla="*/ 1382232 w 3253562"/>
              <a:gd name="connsiteY4" fmla="*/ 289062 h 1159160"/>
              <a:gd name="connsiteX5" fmla="*/ 1499190 w 3253562"/>
              <a:gd name="connsiteY5" fmla="*/ 310327 h 1159160"/>
              <a:gd name="connsiteX6" fmla="*/ 1626781 w 3253562"/>
              <a:gd name="connsiteY6" fmla="*/ 427285 h 1159160"/>
              <a:gd name="connsiteX7" fmla="*/ 1679944 w 3253562"/>
              <a:gd name="connsiteY7" fmla="*/ 512346 h 1159160"/>
              <a:gd name="connsiteX8" fmla="*/ 1711841 w 3253562"/>
              <a:gd name="connsiteY8" fmla="*/ 608039 h 1159160"/>
              <a:gd name="connsiteX9" fmla="*/ 1765004 w 3253562"/>
              <a:gd name="connsiteY9" fmla="*/ 735630 h 1159160"/>
              <a:gd name="connsiteX10" fmla="*/ 1977655 w 3253562"/>
              <a:gd name="connsiteY10" fmla="*/ 948281 h 1159160"/>
              <a:gd name="connsiteX11" fmla="*/ 2222204 w 3253562"/>
              <a:gd name="connsiteY11" fmla="*/ 639937 h 1159160"/>
              <a:gd name="connsiteX12" fmla="*/ 2551814 w 3253562"/>
              <a:gd name="connsiteY12" fmla="*/ 33881 h 1159160"/>
              <a:gd name="connsiteX13" fmla="*/ 3030279 w 3253562"/>
              <a:gd name="connsiteY13" fmla="*/ 1012076 h 1159160"/>
              <a:gd name="connsiteX14" fmla="*/ 3094074 w 3253562"/>
              <a:gd name="connsiteY14" fmla="*/ 916383 h 1159160"/>
              <a:gd name="connsiteX15" fmla="*/ 3136604 w 3253562"/>
              <a:gd name="connsiteY15" fmla="*/ 852588 h 1159160"/>
              <a:gd name="connsiteX16" fmla="*/ 3179134 w 3253562"/>
              <a:gd name="connsiteY16" fmla="*/ 788792 h 1159160"/>
              <a:gd name="connsiteX17" fmla="*/ 3189767 w 3253562"/>
              <a:gd name="connsiteY17" fmla="*/ 756895 h 1159160"/>
              <a:gd name="connsiteX18" fmla="*/ 3211032 w 3253562"/>
              <a:gd name="connsiteY18" fmla="*/ 724997 h 1159160"/>
              <a:gd name="connsiteX19" fmla="*/ 3221665 w 3253562"/>
              <a:gd name="connsiteY19" fmla="*/ 693099 h 1159160"/>
              <a:gd name="connsiteX20" fmla="*/ 3242930 w 3253562"/>
              <a:gd name="connsiteY20" fmla="*/ 661202 h 1159160"/>
              <a:gd name="connsiteX21" fmla="*/ 3253562 w 3253562"/>
              <a:gd name="connsiteY21" fmla="*/ 639937 h 1159160"/>
              <a:gd name="connsiteX0" fmla="*/ 0 w 3253562"/>
              <a:gd name="connsiteY0" fmla="*/ 395388 h 1159160"/>
              <a:gd name="connsiteX1" fmla="*/ 691116 w 3253562"/>
              <a:gd name="connsiteY1" fmla="*/ 437918 h 1159160"/>
              <a:gd name="connsiteX2" fmla="*/ 1010093 w 3253562"/>
              <a:gd name="connsiteY2" fmla="*/ 544244 h 1159160"/>
              <a:gd name="connsiteX3" fmla="*/ 1318437 w 3253562"/>
              <a:gd name="connsiteY3" fmla="*/ 320960 h 1159160"/>
              <a:gd name="connsiteX4" fmla="*/ 1382232 w 3253562"/>
              <a:gd name="connsiteY4" fmla="*/ 289062 h 1159160"/>
              <a:gd name="connsiteX5" fmla="*/ 1499190 w 3253562"/>
              <a:gd name="connsiteY5" fmla="*/ 310327 h 1159160"/>
              <a:gd name="connsiteX6" fmla="*/ 1626781 w 3253562"/>
              <a:gd name="connsiteY6" fmla="*/ 427285 h 1159160"/>
              <a:gd name="connsiteX7" fmla="*/ 1679944 w 3253562"/>
              <a:gd name="connsiteY7" fmla="*/ 512346 h 1159160"/>
              <a:gd name="connsiteX8" fmla="*/ 1711841 w 3253562"/>
              <a:gd name="connsiteY8" fmla="*/ 608039 h 1159160"/>
              <a:gd name="connsiteX9" fmla="*/ 1765004 w 3253562"/>
              <a:gd name="connsiteY9" fmla="*/ 735630 h 1159160"/>
              <a:gd name="connsiteX10" fmla="*/ 1977655 w 3253562"/>
              <a:gd name="connsiteY10" fmla="*/ 948281 h 1159160"/>
              <a:gd name="connsiteX11" fmla="*/ 2222204 w 3253562"/>
              <a:gd name="connsiteY11" fmla="*/ 639937 h 1159160"/>
              <a:gd name="connsiteX12" fmla="*/ 2551814 w 3253562"/>
              <a:gd name="connsiteY12" fmla="*/ 33881 h 1159160"/>
              <a:gd name="connsiteX13" fmla="*/ 3030279 w 3253562"/>
              <a:gd name="connsiteY13" fmla="*/ 1012076 h 1159160"/>
              <a:gd name="connsiteX14" fmla="*/ 3094074 w 3253562"/>
              <a:gd name="connsiteY14" fmla="*/ 916383 h 1159160"/>
              <a:gd name="connsiteX15" fmla="*/ 3136604 w 3253562"/>
              <a:gd name="connsiteY15" fmla="*/ 852588 h 1159160"/>
              <a:gd name="connsiteX16" fmla="*/ 3179134 w 3253562"/>
              <a:gd name="connsiteY16" fmla="*/ 788792 h 1159160"/>
              <a:gd name="connsiteX17" fmla="*/ 3189767 w 3253562"/>
              <a:gd name="connsiteY17" fmla="*/ 756895 h 1159160"/>
              <a:gd name="connsiteX18" fmla="*/ 3211032 w 3253562"/>
              <a:gd name="connsiteY18" fmla="*/ 724997 h 1159160"/>
              <a:gd name="connsiteX19" fmla="*/ 3221665 w 3253562"/>
              <a:gd name="connsiteY19" fmla="*/ 693099 h 1159160"/>
              <a:gd name="connsiteX20" fmla="*/ 3242930 w 3253562"/>
              <a:gd name="connsiteY20" fmla="*/ 661202 h 1159160"/>
              <a:gd name="connsiteX21" fmla="*/ 3253562 w 3253562"/>
              <a:gd name="connsiteY21" fmla="*/ 639937 h 1159160"/>
              <a:gd name="connsiteX0" fmla="*/ 0 w 3253562"/>
              <a:gd name="connsiteY0" fmla="*/ 395388 h 1051053"/>
              <a:gd name="connsiteX1" fmla="*/ 691116 w 3253562"/>
              <a:gd name="connsiteY1" fmla="*/ 437918 h 1051053"/>
              <a:gd name="connsiteX2" fmla="*/ 1010093 w 3253562"/>
              <a:gd name="connsiteY2" fmla="*/ 544244 h 1051053"/>
              <a:gd name="connsiteX3" fmla="*/ 1318437 w 3253562"/>
              <a:gd name="connsiteY3" fmla="*/ 320960 h 1051053"/>
              <a:gd name="connsiteX4" fmla="*/ 1382232 w 3253562"/>
              <a:gd name="connsiteY4" fmla="*/ 289062 h 1051053"/>
              <a:gd name="connsiteX5" fmla="*/ 1499190 w 3253562"/>
              <a:gd name="connsiteY5" fmla="*/ 310327 h 1051053"/>
              <a:gd name="connsiteX6" fmla="*/ 1626781 w 3253562"/>
              <a:gd name="connsiteY6" fmla="*/ 427285 h 1051053"/>
              <a:gd name="connsiteX7" fmla="*/ 1679944 w 3253562"/>
              <a:gd name="connsiteY7" fmla="*/ 512346 h 1051053"/>
              <a:gd name="connsiteX8" fmla="*/ 1711841 w 3253562"/>
              <a:gd name="connsiteY8" fmla="*/ 608039 h 1051053"/>
              <a:gd name="connsiteX9" fmla="*/ 1765004 w 3253562"/>
              <a:gd name="connsiteY9" fmla="*/ 735630 h 1051053"/>
              <a:gd name="connsiteX10" fmla="*/ 1977655 w 3253562"/>
              <a:gd name="connsiteY10" fmla="*/ 948281 h 1051053"/>
              <a:gd name="connsiteX11" fmla="*/ 2222204 w 3253562"/>
              <a:gd name="connsiteY11" fmla="*/ 639937 h 1051053"/>
              <a:gd name="connsiteX12" fmla="*/ 2551814 w 3253562"/>
              <a:gd name="connsiteY12" fmla="*/ 33881 h 1051053"/>
              <a:gd name="connsiteX13" fmla="*/ 3030279 w 3253562"/>
              <a:gd name="connsiteY13" fmla="*/ 1012076 h 1051053"/>
              <a:gd name="connsiteX14" fmla="*/ 3094074 w 3253562"/>
              <a:gd name="connsiteY14" fmla="*/ 916383 h 1051053"/>
              <a:gd name="connsiteX15" fmla="*/ 3136604 w 3253562"/>
              <a:gd name="connsiteY15" fmla="*/ 852588 h 1051053"/>
              <a:gd name="connsiteX16" fmla="*/ 3179134 w 3253562"/>
              <a:gd name="connsiteY16" fmla="*/ 788792 h 1051053"/>
              <a:gd name="connsiteX17" fmla="*/ 3189767 w 3253562"/>
              <a:gd name="connsiteY17" fmla="*/ 756895 h 1051053"/>
              <a:gd name="connsiteX18" fmla="*/ 3211032 w 3253562"/>
              <a:gd name="connsiteY18" fmla="*/ 724997 h 1051053"/>
              <a:gd name="connsiteX19" fmla="*/ 3221665 w 3253562"/>
              <a:gd name="connsiteY19" fmla="*/ 693099 h 1051053"/>
              <a:gd name="connsiteX20" fmla="*/ 3242930 w 3253562"/>
              <a:gd name="connsiteY20" fmla="*/ 661202 h 1051053"/>
              <a:gd name="connsiteX21" fmla="*/ 3253562 w 3253562"/>
              <a:gd name="connsiteY21" fmla="*/ 639937 h 1051053"/>
              <a:gd name="connsiteX0" fmla="*/ 0 w 3253562"/>
              <a:gd name="connsiteY0" fmla="*/ 395388 h 1148527"/>
              <a:gd name="connsiteX1" fmla="*/ 691116 w 3253562"/>
              <a:gd name="connsiteY1" fmla="*/ 437918 h 1148527"/>
              <a:gd name="connsiteX2" fmla="*/ 1010093 w 3253562"/>
              <a:gd name="connsiteY2" fmla="*/ 544244 h 1148527"/>
              <a:gd name="connsiteX3" fmla="*/ 1318437 w 3253562"/>
              <a:gd name="connsiteY3" fmla="*/ 320960 h 1148527"/>
              <a:gd name="connsiteX4" fmla="*/ 1382232 w 3253562"/>
              <a:gd name="connsiteY4" fmla="*/ 289062 h 1148527"/>
              <a:gd name="connsiteX5" fmla="*/ 1499190 w 3253562"/>
              <a:gd name="connsiteY5" fmla="*/ 310327 h 1148527"/>
              <a:gd name="connsiteX6" fmla="*/ 1626781 w 3253562"/>
              <a:gd name="connsiteY6" fmla="*/ 427285 h 1148527"/>
              <a:gd name="connsiteX7" fmla="*/ 1679944 w 3253562"/>
              <a:gd name="connsiteY7" fmla="*/ 512346 h 1148527"/>
              <a:gd name="connsiteX8" fmla="*/ 1711841 w 3253562"/>
              <a:gd name="connsiteY8" fmla="*/ 608039 h 1148527"/>
              <a:gd name="connsiteX9" fmla="*/ 1765004 w 3253562"/>
              <a:gd name="connsiteY9" fmla="*/ 735630 h 1148527"/>
              <a:gd name="connsiteX10" fmla="*/ 1977655 w 3253562"/>
              <a:gd name="connsiteY10" fmla="*/ 948281 h 1148527"/>
              <a:gd name="connsiteX11" fmla="*/ 2222204 w 3253562"/>
              <a:gd name="connsiteY11" fmla="*/ 639937 h 1148527"/>
              <a:gd name="connsiteX12" fmla="*/ 2551814 w 3253562"/>
              <a:gd name="connsiteY12" fmla="*/ 33881 h 1148527"/>
              <a:gd name="connsiteX13" fmla="*/ 3030279 w 3253562"/>
              <a:gd name="connsiteY13" fmla="*/ 1012076 h 1148527"/>
              <a:gd name="connsiteX14" fmla="*/ 3136604 w 3253562"/>
              <a:gd name="connsiteY14" fmla="*/ 852588 h 1148527"/>
              <a:gd name="connsiteX15" fmla="*/ 3179134 w 3253562"/>
              <a:gd name="connsiteY15" fmla="*/ 788792 h 1148527"/>
              <a:gd name="connsiteX16" fmla="*/ 3189767 w 3253562"/>
              <a:gd name="connsiteY16" fmla="*/ 756895 h 1148527"/>
              <a:gd name="connsiteX17" fmla="*/ 3211032 w 3253562"/>
              <a:gd name="connsiteY17" fmla="*/ 724997 h 1148527"/>
              <a:gd name="connsiteX18" fmla="*/ 3221665 w 3253562"/>
              <a:gd name="connsiteY18" fmla="*/ 693099 h 1148527"/>
              <a:gd name="connsiteX19" fmla="*/ 3242930 w 3253562"/>
              <a:gd name="connsiteY19" fmla="*/ 661202 h 1148527"/>
              <a:gd name="connsiteX20" fmla="*/ 3253562 w 3253562"/>
              <a:gd name="connsiteY20" fmla="*/ 639937 h 1148527"/>
              <a:gd name="connsiteX0" fmla="*/ 0 w 3253562"/>
              <a:gd name="connsiteY0" fmla="*/ 395388 h 1137894"/>
              <a:gd name="connsiteX1" fmla="*/ 691116 w 3253562"/>
              <a:gd name="connsiteY1" fmla="*/ 437918 h 1137894"/>
              <a:gd name="connsiteX2" fmla="*/ 1010093 w 3253562"/>
              <a:gd name="connsiteY2" fmla="*/ 544244 h 1137894"/>
              <a:gd name="connsiteX3" fmla="*/ 1318437 w 3253562"/>
              <a:gd name="connsiteY3" fmla="*/ 320960 h 1137894"/>
              <a:gd name="connsiteX4" fmla="*/ 1382232 w 3253562"/>
              <a:gd name="connsiteY4" fmla="*/ 289062 h 1137894"/>
              <a:gd name="connsiteX5" fmla="*/ 1499190 w 3253562"/>
              <a:gd name="connsiteY5" fmla="*/ 310327 h 1137894"/>
              <a:gd name="connsiteX6" fmla="*/ 1626781 w 3253562"/>
              <a:gd name="connsiteY6" fmla="*/ 427285 h 1137894"/>
              <a:gd name="connsiteX7" fmla="*/ 1679944 w 3253562"/>
              <a:gd name="connsiteY7" fmla="*/ 512346 h 1137894"/>
              <a:gd name="connsiteX8" fmla="*/ 1711841 w 3253562"/>
              <a:gd name="connsiteY8" fmla="*/ 608039 h 1137894"/>
              <a:gd name="connsiteX9" fmla="*/ 1765004 w 3253562"/>
              <a:gd name="connsiteY9" fmla="*/ 735630 h 1137894"/>
              <a:gd name="connsiteX10" fmla="*/ 1977655 w 3253562"/>
              <a:gd name="connsiteY10" fmla="*/ 948281 h 1137894"/>
              <a:gd name="connsiteX11" fmla="*/ 2222204 w 3253562"/>
              <a:gd name="connsiteY11" fmla="*/ 639937 h 1137894"/>
              <a:gd name="connsiteX12" fmla="*/ 2551814 w 3253562"/>
              <a:gd name="connsiteY12" fmla="*/ 33881 h 1137894"/>
              <a:gd name="connsiteX13" fmla="*/ 3030279 w 3253562"/>
              <a:gd name="connsiteY13" fmla="*/ 1012076 h 1137894"/>
              <a:gd name="connsiteX14" fmla="*/ 3179134 w 3253562"/>
              <a:gd name="connsiteY14" fmla="*/ 788792 h 1137894"/>
              <a:gd name="connsiteX15" fmla="*/ 3189767 w 3253562"/>
              <a:gd name="connsiteY15" fmla="*/ 756895 h 1137894"/>
              <a:gd name="connsiteX16" fmla="*/ 3211032 w 3253562"/>
              <a:gd name="connsiteY16" fmla="*/ 724997 h 1137894"/>
              <a:gd name="connsiteX17" fmla="*/ 3221665 w 3253562"/>
              <a:gd name="connsiteY17" fmla="*/ 693099 h 1137894"/>
              <a:gd name="connsiteX18" fmla="*/ 3242930 w 3253562"/>
              <a:gd name="connsiteY18" fmla="*/ 661202 h 1137894"/>
              <a:gd name="connsiteX19" fmla="*/ 3253562 w 3253562"/>
              <a:gd name="connsiteY19" fmla="*/ 639937 h 1137894"/>
              <a:gd name="connsiteX0" fmla="*/ 0 w 3253562"/>
              <a:gd name="connsiteY0" fmla="*/ 395388 h 1137894"/>
              <a:gd name="connsiteX1" fmla="*/ 691116 w 3253562"/>
              <a:gd name="connsiteY1" fmla="*/ 437918 h 1137894"/>
              <a:gd name="connsiteX2" fmla="*/ 1010093 w 3253562"/>
              <a:gd name="connsiteY2" fmla="*/ 544244 h 1137894"/>
              <a:gd name="connsiteX3" fmla="*/ 1318437 w 3253562"/>
              <a:gd name="connsiteY3" fmla="*/ 320960 h 1137894"/>
              <a:gd name="connsiteX4" fmla="*/ 1382232 w 3253562"/>
              <a:gd name="connsiteY4" fmla="*/ 289062 h 1137894"/>
              <a:gd name="connsiteX5" fmla="*/ 1499190 w 3253562"/>
              <a:gd name="connsiteY5" fmla="*/ 310327 h 1137894"/>
              <a:gd name="connsiteX6" fmla="*/ 1626781 w 3253562"/>
              <a:gd name="connsiteY6" fmla="*/ 427285 h 1137894"/>
              <a:gd name="connsiteX7" fmla="*/ 1679944 w 3253562"/>
              <a:gd name="connsiteY7" fmla="*/ 512346 h 1137894"/>
              <a:gd name="connsiteX8" fmla="*/ 1711841 w 3253562"/>
              <a:gd name="connsiteY8" fmla="*/ 608039 h 1137894"/>
              <a:gd name="connsiteX9" fmla="*/ 1765004 w 3253562"/>
              <a:gd name="connsiteY9" fmla="*/ 735630 h 1137894"/>
              <a:gd name="connsiteX10" fmla="*/ 1977655 w 3253562"/>
              <a:gd name="connsiteY10" fmla="*/ 948281 h 1137894"/>
              <a:gd name="connsiteX11" fmla="*/ 2222204 w 3253562"/>
              <a:gd name="connsiteY11" fmla="*/ 639937 h 1137894"/>
              <a:gd name="connsiteX12" fmla="*/ 2551814 w 3253562"/>
              <a:gd name="connsiteY12" fmla="*/ 33881 h 1137894"/>
              <a:gd name="connsiteX13" fmla="*/ 3030279 w 3253562"/>
              <a:gd name="connsiteY13" fmla="*/ 1012076 h 1137894"/>
              <a:gd name="connsiteX14" fmla="*/ 3179134 w 3253562"/>
              <a:gd name="connsiteY14" fmla="*/ 788792 h 1137894"/>
              <a:gd name="connsiteX15" fmla="*/ 3211032 w 3253562"/>
              <a:gd name="connsiteY15" fmla="*/ 724997 h 1137894"/>
              <a:gd name="connsiteX16" fmla="*/ 3221665 w 3253562"/>
              <a:gd name="connsiteY16" fmla="*/ 693099 h 1137894"/>
              <a:gd name="connsiteX17" fmla="*/ 3242930 w 3253562"/>
              <a:gd name="connsiteY17" fmla="*/ 661202 h 1137894"/>
              <a:gd name="connsiteX18" fmla="*/ 3253562 w 3253562"/>
              <a:gd name="connsiteY18" fmla="*/ 639937 h 1137894"/>
              <a:gd name="connsiteX0" fmla="*/ 0 w 3253562"/>
              <a:gd name="connsiteY0" fmla="*/ 395388 h 1137894"/>
              <a:gd name="connsiteX1" fmla="*/ 691116 w 3253562"/>
              <a:gd name="connsiteY1" fmla="*/ 437918 h 1137894"/>
              <a:gd name="connsiteX2" fmla="*/ 1010093 w 3253562"/>
              <a:gd name="connsiteY2" fmla="*/ 544244 h 1137894"/>
              <a:gd name="connsiteX3" fmla="*/ 1318437 w 3253562"/>
              <a:gd name="connsiteY3" fmla="*/ 320960 h 1137894"/>
              <a:gd name="connsiteX4" fmla="*/ 1382232 w 3253562"/>
              <a:gd name="connsiteY4" fmla="*/ 289062 h 1137894"/>
              <a:gd name="connsiteX5" fmla="*/ 1499190 w 3253562"/>
              <a:gd name="connsiteY5" fmla="*/ 310327 h 1137894"/>
              <a:gd name="connsiteX6" fmla="*/ 1626781 w 3253562"/>
              <a:gd name="connsiteY6" fmla="*/ 427285 h 1137894"/>
              <a:gd name="connsiteX7" fmla="*/ 1679944 w 3253562"/>
              <a:gd name="connsiteY7" fmla="*/ 512346 h 1137894"/>
              <a:gd name="connsiteX8" fmla="*/ 1711841 w 3253562"/>
              <a:gd name="connsiteY8" fmla="*/ 608039 h 1137894"/>
              <a:gd name="connsiteX9" fmla="*/ 1765004 w 3253562"/>
              <a:gd name="connsiteY9" fmla="*/ 735630 h 1137894"/>
              <a:gd name="connsiteX10" fmla="*/ 1977655 w 3253562"/>
              <a:gd name="connsiteY10" fmla="*/ 948281 h 1137894"/>
              <a:gd name="connsiteX11" fmla="*/ 2222204 w 3253562"/>
              <a:gd name="connsiteY11" fmla="*/ 639937 h 1137894"/>
              <a:gd name="connsiteX12" fmla="*/ 2551814 w 3253562"/>
              <a:gd name="connsiteY12" fmla="*/ 33881 h 1137894"/>
              <a:gd name="connsiteX13" fmla="*/ 3030279 w 3253562"/>
              <a:gd name="connsiteY13" fmla="*/ 1012076 h 1137894"/>
              <a:gd name="connsiteX14" fmla="*/ 3179134 w 3253562"/>
              <a:gd name="connsiteY14" fmla="*/ 788792 h 1137894"/>
              <a:gd name="connsiteX15" fmla="*/ 3211032 w 3253562"/>
              <a:gd name="connsiteY15" fmla="*/ 724997 h 1137894"/>
              <a:gd name="connsiteX16" fmla="*/ 3242930 w 3253562"/>
              <a:gd name="connsiteY16" fmla="*/ 661202 h 1137894"/>
              <a:gd name="connsiteX17" fmla="*/ 3253562 w 3253562"/>
              <a:gd name="connsiteY17" fmla="*/ 639937 h 1137894"/>
              <a:gd name="connsiteX0" fmla="*/ 0 w 3253562"/>
              <a:gd name="connsiteY0" fmla="*/ 395388 h 1012076"/>
              <a:gd name="connsiteX1" fmla="*/ 691116 w 3253562"/>
              <a:gd name="connsiteY1" fmla="*/ 437918 h 1012076"/>
              <a:gd name="connsiteX2" fmla="*/ 1010093 w 3253562"/>
              <a:gd name="connsiteY2" fmla="*/ 544244 h 1012076"/>
              <a:gd name="connsiteX3" fmla="*/ 1318437 w 3253562"/>
              <a:gd name="connsiteY3" fmla="*/ 320960 h 1012076"/>
              <a:gd name="connsiteX4" fmla="*/ 1382232 w 3253562"/>
              <a:gd name="connsiteY4" fmla="*/ 289062 h 1012076"/>
              <a:gd name="connsiteX5" fmla="*/ 1499190 w 3253562"/>
              <a:gd name="connsiteY5" fmla="*/ 310327 h 1012076"/>
              <a:gd name="connsiteX6" fmla="*/ 1626781 w 3253562"/>
              <a:gd name="connsiteY6" fmla="*/ 427285 h 1012076"/>
              <a:gd name="connsiteX7" fmla="*/ 1679944 w 3253562"/>
              <a:gd name="connsiteY7" fmla="*/ 512346 h 1012076"/>
              <a:gd name="connsiteX8" fmla="*/ 1711841 w 3253562"/>
              <a:gd name="connsiteY8" fmla="*/ 608039 h 1012076"/>
              <a:gd name="connsiteX9" fmla="*/ 1765004 w 3253562"/>
              <a:gd name="connsiteY9" fmla="*/ 735630 h 1012076"/>
              <a:gd name="connsiteX10" fmla="*/ 1977655 w 3253562"/>
              <a:gd name="connsiteY10" fmla="*/ 948281 h 1012076"/>
              <a:gd name="connsiteX11" fmla="*/ 2222204 w 3253562"/>
              <a:gd name="connsiteY11" fmla="*/ 639937 h 1012076"/>
              <a:gd name="connsiteX12" fmla="*/ 2551814 w 3253562"/>
              <a:gd name="connsiteY12" fmla="*/ 33881 h 1012076"/>
              <a:gd name="connsiteX13" fmla="*/ 3030279 w 3253562"/>
              <a:gd name="connsiteY13" fmla="*/ 1012076 h 1012076"/>
              <a:gd name="connsiteX14" fmla="*/ 3179134 w 3253562"/>
              <a:gd name="connsiteY14" fmla="*/ 788792 h 1012076"/>
              <a:gd name="connsiteX15" fmla="*/ 3211032 w 3253562"/>
              <a:gd name="connsiteY15" fmla="*/ 724997 h 1012076"/>
              <a:gd name="connsiteX16" fmla="*/ 3242930 w 3253562"/>
              <a:gd name="connsiteY16" fmla="*/ 661202 h 1012076"/>
              <a:gd name="connsiteX17" fmla="*/ 3253562 w 3253562"/>
              <a:gd name="connsiteY17" fmla="*/ 639937 h 1012076"/>
              <a:gd name="connsiteX0" fmla="*/ 0 w 3253562"/>
              <a:gd name="connsiteY0" fmla="*/ 395388 h 1127262"/>
              <a:gd name="connsiteX1" fmla="*/ 691116 w 3253562"/>
              <a:gd name="connsiteY1" fmla="*/ 437918 h 1127262"/>
              <a:gd name="connsiteX2" fmla="*/ 1010093 w 3253562"/>
              <a:gd name="connsiteY2" fmla="*/ 544244 h 1127262"/>
              <a:gd name="connsiteX3" fmla="*/ 1318437 w 3253562"/>
              <a:gd name="connsiteY3" fmla="*/ 320960 h 1127262"/>
              <a:gd name="connsiteX4" fmla="*/ 1382232 w 3253562"/>
              <a:gd name="connsiteY4" fmla="*/ 289062 h 1127262"/>
              <a:gd name="connsiteX5" fmla="*/ 1499190 w 3253562"/>
              <a:gd name="connsiteY5" fmla="*/ 310327 h 1127262"/>
              <a:gd name="connsiteX6" fmla="*/ 1626781 w 3253562"/>
              <a:gd name="connsiteY6" fmla="*/ 427285 h 1127262"/>
              <a:gd name="connsiteX7" fmla="*/ 1679944 w 3253562"/>
              <a:gd name="connsiteY7" fmla="*/ 512346 h 1127262"/>
              <a:gd name="connsiteX8" fmla="*/ 1711841 w 3253562"/>
              <a:gd name="connsiteY8" fmla="*/ 608039 h 1127262"/>
              <a:gd name="connsiteX9" fmla="*/ 1765004 w 3253562"/>
              <a:gd name="connsiteY9" fmla="*/ 735630 h 1127262"/>
              <a:gd name="connsiteX10" fmla="*/ 1977655 w 3253562"/>
              <a:gd name="connsiteY10" fmla="*/ 948281 h 1127262"/>
              <a:gd name="connsiteX11" fmla="*/ 2222204 w 3253562"/>
              <a:gd name="connsiteY11" fmla="*/ 639937 h 1127262"/>
              <a:gd name="connsiteX12" fmla="*/ 2551814 w 3253562"/>
              <a:gd name="connsiteY12" fmla="*/ 33881 h 1127262"/>
              <a:gd name="connsiteX13" fmla="*/ 3030279 w 3253562"/>
              <a:gd name="connsiteY13" fmla="*/ 1012076 h 1127262"/>
              <a:gd name="connsiteX14" fmla="*/ 3211032 w 3253562"/>
              <a:gd name="connsiteY14" fmla="*/ 724997 h 1127262"/>
              <a:gd name="connsiteX15" fmla="*/ 3242930 w 3253562"/>
              <a:gd name="connsiteY15" fmla="*/ 661202 h 1127262"/>
              <a:gd name="connsiteX16" fmla="*/ 3253562 w 3253562"/>
              <a:gd name="connsiteY16" fmla="*/ 639937 h 1127262"/>
              <a:gd name="connsiteX0" fmla="*/ 0 w 3253562"/>
              <a:gd name="connsiteY0" fmla="*/ 395388 h 1116629"/>
              <a:gd name="connsiteX1" fmla="*/ 691116 w 3253562"/>
              <a:gd name="connsiteY1" fmla="*/ 437918 h 1116629"/>
              <a:gd name="connsiteX2" fmla="*/ 1010093 w 3253562"/>
              <a:gd name="connsiteY2" fmla="*/ 544244 h 1116629"/>
              <a:gd name="connsiteX3" fmla="*/ 1318437 w 3253562"/>
              <a:gd name="connsiteY3" fmla="*/ 320960 h 1116629"/>
              <a:gd name="connsiteX4" fmla="*/ 1382232 w 3253562"/>
              <a:gd name="connsiteY4" fmla="*/ 289062 h 1116629"/>
              <a:gd name="connsiteX5" fmla="*/ 1499190 w 3253562"/>
              <a:gd name="connsiteY5" fmla="*/ 310327 h 1116629"/>
              <a:gd name="connsiteX6" fmla="*/ 1626781 w 3253562"/>
              <a:gd name="connsiteY6" fmla="*/ 427285 h 1116629"/>
              <a:gd name="connsiteX7" fmla="*/ 1679944 w 3253562"/>
              <a:gd name="connsiteY7" fmla="*/ 512346 h 1116629"/>
              <a:gd name="connsiteX8" fmla="*/ 1711841 w 3253562"/>
              <a:gd name="connsiteY8" fmla="*/ 608039 h 1116629"/>
              <a:gd name="connsiteX9" fmla="*/ 1765004 w 3253562"/>
              <a:gd name="connsiteY9" fmla="*/ 735630 h 1116629"/>
              <a:gd name="connsiteX10" fmla="*/ 1977655 w 3253562"/>
              <a:gd name="connsiteY10" fmla="*/ 948281 h 1116629"/>
              <a:gd name="connsiteX11" fmla="*/ 2222204 w 3253562"/>
              <a:gd name="connsiteY11" fmla="*/ 639937 h 1116629"/>
              <a:gd name="connsiteX12" fmla="*/ 2551814 w 3253562"/>
              <a:gd name="connsiteY12" fmla="*/ 33881 h 1116629"/>
              <a:gd name="connsiteX13" fmla="*/ 3030279 w 3253562"/>
              <a:gd name="connsiteY13" fmla="*/ 1012076 h 1116629"/>
              <a:gd name="connsiteX14" fmla="*/ 3242930 w 3253562"/>
              <a:gd name="connsiteY14" fmla="*/ 661202 h 1116629"/>
              <a:gd name="connsiteX15" fmla="*/ 3253562 w 3253562"/>
              <a:gd name="connsiteY15" fmla="*/ 639937 h 1116629"/>
              <a:gd name="connsiteX0" fmla="*/ 0 w 3253562"/>
              <a:gd name="connsiteY0" fmla="*/ 395388 h 1136435"/>
              <a:gd name="connsiteX1" fmla="*/ 691116 w 3253562"/>
              <a:gd name="connsiteY1" fmla="*/ 437918 h 1136435"/>
              <a:gd name="connsiteX2" fmla="*/ 1010093 w 3253562"/>
              <a:gd name="connsiteY2" fmla="*/ 544244 h 1136435"/>
              <a:gd name="connsiteX3" fmla="*/ 1318437 w 3253562"/>
              <a:gd name="connsiteY3" fmla="*/ 320960 h 1136435"/>
              <a:gd name="connsiteX4" fmla="*/ 1382232 w 3253562"/>
              <a:gd name="connsiteY4" fmla="*/ 289062 h 1136435"/>
              <a:gd name="connsiteX5" fmla="*/ 1499190 w 3253562"/>
              <a:gd name="connsiteY5" fmla="*/ 310327 h 1136435"/>
              <a:gd name="connsiteX6" fmla="*/ 1626781 w 3253562"/>
              <a:gd name="connsiteY6" fmla="*/ 427285 h 1136435"/>
              <a:gd name="connsiteX7" fmla="*/ 1679944 w 3253562"/>
              <a:gd name="connsiteY7" fmla="*/ 512346 h 1136435"/>
              <a:gd name="connsiteX8" fmla="*/ 1711841 w 3253562"/>
              <a:gd name="connsiteY8" fmla="*/ 608039 h 1136435"/>
              <a:gd name="connsiteX9" fmla="*/ 1765004 w 3253562"/>
              <a:gd name="connsiteY9" fmla="*/ 735630 h 1136435"/>
              <a:gd name="connsiteX10" fmla="*/ 1977655 w 3253562"/>
              <a:gd name="connsiteY10" fmla="*/ 948281 h 1136435"/>
              <a:gd name="connsiteX11" fmla="*/ 2222204 w 3253562"/>
              <a:gd name="connsiteY11" fmla="*/ 639937 h 1136435"/>
              <a:gd name="connsiteX12" fmla="*/ 2551814 w 3253562"/>
              <a:gd name="connsiteY12" fmla="*/ 33881 h 1136435"/>
              <a:gd name="connsiteX13" fmla="*/ 3056376 w 3253562"/>
              <a:gd name="connsiteY13" fmla="*/ 1031882 h 1136435"/>
              <a:gd name="connsiteX14" fmla="*/ 3242930 w 3253562"/>
              <a:gd name="connsiteY14" fmla="*/ 661202 h 1136435"/>
              <a:gd name="connsiteX15" fmla="*/ 3253562 w 3253562"/>
              <a:gd name="connsiteY15" fmla="*/ 639937 h 1136435"/>
              <a:gd name="connsiteX0" fmla="*/ 0 w 3253562"/>
              <a:gd name="connsiteY0" fmla="*/ 395388 h 1104643"/>
              <a:gd name="connsiteX1" fmla="*/ 691116 w 3253562"/>
              <a:gd name="connsiteY1" fmla="*/ 437918 h 1104643"/>
              <a:gd name="connsiteX2" fmla="*/ 1010093 w 3253562"/>
              <a:gd name="connsiteY2" fmla="*/ 544244 h 1104643"/>
              <a:gd name="connsiteX3" fmla="*/ 1318437 w 3253562"/>
              <a:gd name="connsiteY3" fmla="*/ 320960 h 1104643"/>
              <a:gd name="connsiteX4" fmla="*/ 1382232 w 3253562"/>
              <a:gd name="connsiteY4" fmla="*/ 289062 h 1104643"/>
              <a:gd name="connsiteX5" fmla="*/ 1499190 w 3253562"/>
              <a:gd name="connsiteY5" fmla="*/ 310327 h 1104643"/>
              <a:gd name="connsiteX6" fmla="*/ 1626781 w 3253562"/>
              <a:gd name="connsiteY6" fmla="*/ 427285 h 1104643"/>
              <a:gd name="connsiteX7" fmla="*/ 1679944 w 3253562"/>
              <a:gd name="connsiteY7" fmla="*/ 512346 h 1104643"/>
              <a:gd name="connsiteX8" fmla="*/ 1711841 w 3253562"/>
              <a:gd name="connsiteY8" fmla="*/ 608039 h 1104643"/>
              <a:gd name="connsiteX9" fmla="*/ 1765004 w 3253562"/>
              <a:gd name="connsiteY9" fmla="*/ 735630 h 1104643"/>
              <a:gd name="connsiteX10" fmla="*/ 1977655 w 3253562"/>
              <a:gd name="connsiteY10" fmla="*/ 948281 h 1104643"/>
              <a:gd name="connsiteX11" fmla="*/ 2222204 w 3253562"/>
              <a:gd name="connsiteY11" fmla="*/ 639937 h 1104643"/>
              <a:gd name="connsiteX12" fmla="*/ 2551814 w 3253562"/>
              <a:gd name="connsiteY12" fmla="*/ 33881 h 1104643"/>
              <a:gd name="connsiteX13" fmla="*/ 3056376 w 3253562"/>
              <a:gd name="connsiteY13" fmla="*/ 1031882 h 1104643"/>
              <a:gd name="connsiteX14" fmla="*/ 3242930 w 3253562"/>
              <a:gd name="connsiteY14" fmla="*/ 661202 h 1104643"/>
              <a:gd name="connsiteX15" fmla="*/ 3253562 w 3253562"/>
              <a:gd name="connsiteY15" fmla="*/ 639937 h 1104643"/>
              <a:gd name="connsiteX0" fmla="*/ 0 w 3253562"/>
              <a:gd name="connsiteY0" fmla="*/ 395388 h 1104643"/>
              <a:gd name="connsiteX1" fmla="*/ 691116 w 3253562"/>
              <a:gd name="connsiteY1" fmla="*/ 437918 h 1104643"/>
              <a:gd name="connsiteX2" fmla="*/ 1010093 w 3253562"/>
              <a:gd name="connsiteY2" fmla="*/ 544244 h 1104643"/>
              <a:gd name="connsiteX3" fmla="*/ 1318437 w 3253562"/>
              <a:gd name="connsiteY3" fmla="*/ 320960 h 1104643"/>
              <a:gd name="connsiteX4" fmla="*/ 1382232 w 3253562"/>
              <a:gd name="connsiteY4" fmla="*/ 289062 h 1104643"/>
              <a:gd name="connsiteX5" fmla="*/ 1499190 w 3253562"/>
              <a:gd name="connsiteY5" fmla="*/ 310327 h 1104643"/>
              <a:gd name="connsiteX6" fmla="*/ 1626781 w 3253562"/>
              <a:gd name="connsiteY6" fmla="*/ 427285 h 1104643"/>
              <a:gd name="connsiteX7" fmla="*/ 1711841 w 3253562"/>
              <a:gd name="connsiteY7" fmla="*/ 608039 h 1104643"/>
              <a:gd name="connsiteX8" fmla="*/ 1765004 w 3253562"/>
              <a:gd name="connsiteY8" fmla="*/ 735630 h 1104643"/>
              <a:gd name="connsiteX9" fmla="*/ 1977655 w 3253562"/>
              <a:gd name="connsiteY9" fmla="*/ 948281 h 1104643"/>
              <a:gd name="connsiteX10" fmla="*/ 2222204 w 3253562"/>
              <a:gd name="connsiteY10" fmla="*/ 639937 h 1104643"/>
              <a:gd name="connsiteX11" fmla="*/ 2551814 w 3253562"/>
              <a:gd name="connsiteY11" fmla="*/ 33881 h 1104643"/>
              <a:gd name="connsiteX12" fmla="*/ 3056376 w 3253562"/>
              <a:gd name="connsiteY12" fmla="*/ 1031882 h 1104643"/>
              <a:gd name="connsiteX13" fmla="*/ 3242930 w 3253562"/>
              <a:gd name="connsiteY13" fmla="*/ 661202 h 1104643"/>
              <a:gd name="connsiteX14" fmla="*/ 3253562 w 3253562"/>
              <a:gd name="connsiteY14" fmla="*/ 639937 h 1104643"/>
              <a:gd name="connsiteX0" fmla="*/ 0 w 3253562"/>
              <a:gd name="connsiteY0" fmla="*/ 395388 h 1104643"/>
              <a:gd name="connsiteX1" fmla="*/ 691116 w 3253562"/>
              <a:gd name="connsiteY1" fmla="*/ 437918 h 1104643"/>
              <a:gd name="connsiteX2" fmla="*/ 1010093 w 3253562"/>
              <a:gd name="connsiteY2" fmla="*/ 544244 h 1104643"/>
              <a:gd name="connsiteX3" fmla="*/ 1318437 w 3253562"/>
              <a:gd name="connsiteY3" fmla="*/ 320960 h 1104643"/>
              <a:gd name="connsiteX4" fmla="*/ 1382232 w 3253562"/>
              <a:gd name="connsiteY4" fmla="*/ 289062 h 1104643"/>
              <a:gd name="connsiteX5" fmla="*/ 1499190 w 3253562"/>
              <a:gd name="connsiteY5" fmla="*/ 310327 h 1104643"/>
              <a:gd name="connsiteX6" fmla="*/ 1711841 w 3253562"/>
              <a:gd name="connsiteY6" fmla="*/ 608039 h 1104643"/>
              <a:gd name="connsiteX7" fmla="*/ 1765004 w 3253562"/>
              <a:gd name="connsiteY7" fmla="*/ 735630 h 1104643"/>
              <a:gd name="connsiteX8" fmla="*/ 1977655 w 3253562"/>
              <a:gd name="connsiteY8" fmla="*/ 948281 h 1104643"/>
              <a:gd name="connsiteX9" fmla="*/ 2222204 w 3253562"/>
              <a:gd name="connsiteY9" fmla="*/ 639937 h 1104643"/>
              <a:gd name="connsiteX10" fmla="*/ 2551814 w 3253562"/>
              <a:gd name="connsiteY10" fmla="*/ 33881 h 1104643"/>
              <a:gd name="connsiteX11" fmla="*/ 3056376 w 3253562"/>
              <a:gd name="connsiteY11" fmla="*/ 1031882 h 1104643"/>
              <a:gd name="connsiteX12" fmla="*/ 3242930 w 3253562"/>
              <a:gd name="connsiteY12" fmla="*/ 661202 h 1104643"/>
              <a:gd name="connsiteX13" fmla="*/ 3253562 w 3253562"/>
              <a:gd name="connsiteY13" fmla="*/ 639937 h 1104643"/>
              <a:gd name="connsiteX0" fmla="*/ 0 w 3253562"/>
              <a:gd name="connsiteY0" fmla="*/ 395388 h 1104643"/>
              <a:gd name="connsiteX1" fmla="*/ 691116 w 3253562"/>
              <a:gd name="connsiteY1" fmla="*/ 437918 h 1104643"/>
              <a:gd name="connsiteX2" fmla="*/ 1010093 w 3253562"/>
              <a:gd name="connsiteY2" fmla="*/ 544244 h 1104643"/>
              <a:gd name="connsiteX3" fmla="*/ 1318437 w 3253562"/>
              <a:gd name="connsiteY3" fmla="*/ 320960 h 1104643"/>
              <a:gd name="connsiteX4" fmla="*/ 1382232 w 3253562"/>
              <a:gd name="connsiteY4" fmla="*/ 289062 h 1104643"/>
              <a:gd name="connsiteX5" fmla="*/ 1711841 w 3253562"/>
              <a:gd name="connsiteY5" fmla="*/ 608039 h 1104643"/>
              <a:gd name="connsiteX6" fmla="*/ 1765004 w 3253562"/>
              <a:gd name="connsiteY6" fmla="*/ 735630 h 1104643"/>
              <a:gd name="connsiteX7" fmla="*/ 1977655 w 3253562"/>
              <a:gd name="connsiteY7" fmla="*/ 948281 h 1104643"/>
              <a:gd name="connsiteX8" fmla="*/ 2222204 w 3253562"/>
              <a:gd name="connsiteY8" fmla="*/ 639937 h 1104643"/>
              <a:gd name="connsiteX9" fmla="*/ 2551814 w 3253562"/>
              <a:gd name="connsiteY9" fmla="*/ 33881 h 1104643"/>
              <a:gd name="connsiteX10" fmla="*/ 3056376 w 3253562"/>
              <a:gd name="connsiteY10" fmla="*/ 1031882 h 1104643"/>
              <a:gd name="connsiteX11" fmla="*/ 3242930 w 3253562"/>
              <a:gd name="connsiteY11" fmla="*/ 661202 h 1104643"/>
              <a:gd name="connsiteX12" fmla="*/ 3253562 w 3253562"/>
              <a:gd name="connsiteY12" fmla="*/ 639937 h 1104643"/>
              <a:gd name="connsiteX0" fmla="*/ 0 w 3253562"/>
              <a:gd name="connsiteY0" fmla="*/ 395388 h 1104643"/>
              <a:gd name="connsiteX1" fmla="*/ 691116 w 3253562"/>
              <a:gd name="connsiteY1" fmla="*/ 437918 h 1104643"/>
              <a:gd name="connsiteX2" fmla="*/ 1010093 w 3253562"/>
              <a:gd name="connsiteY2" fmla="*/ 544244 h 1104643"/>
              <a:gd name="connsiteX3" fmla="*/ 1382232 w 3253562"/>
              <a:gd name="connsiteY3" fmla="*/ 289062 h 1104643"/>
              <a:gd name="connsiteX4" fmla="*/ 1711841 w 3253562"/>
              <a:gd name="connsiteY4" fmla="*/ 608039 h 1104643"/>
              <a:gd name="connsiteX5" fmla="*/ 1765004 w 3253562"/>
              <a:gd name="connsiteY5" fmla="*/ 735630 h 1104643"/>
              <a:gd name="connsiteX6" fmla="*/ 1977655 w 3253562"/>
              <a:gd name="connsiteY6" fmla="*/ 948281 h 1104643"/>
              <a:gd name="connsiteX7" fmla="*/ 2222204 w 3253562"/>
              <a:gd name="connsiteY7" fmla="*/ 639937 h 1104643"/>
              <a:gd name="connsiteX8" fmla="*/ 2551814 w 3253562"/>
              <a:gd name="connsiteY8" fmla="*/ 33881 h 1104643"/>
              <a:gd name="connsiteX9" fmla="*/ 3056376 w 3253562"/>
              <a:gd name="connsiteY9" fmla="*/ 1031882 h 1104643"/>
              <a:gd name="connsiteX10" fmla="*/ 3242930 w 3253562"/>
              <a:gd name="connsiteY10" fmla="*/ 661202 h 1104643"/>
              <a:gd name="connsiteX11" fmla="*/ 3253562 w 3253562"/>
              <a:gd name="connsiteY11" fmla="*/ 639937 h 1104643"/>
              <a:gd name="connsiteX0" fmla="*/ 0 w 3253562"/>
              <a:gd name="connsiteY0" fmla="*/ 395388 h 1104643"/>
              <a:gd name="connsiteX1" fmla="*/ 691116 w 3253562"/>
              <a:gd name="connsiteY1" fmla="*/ 437918 h 1104643"/>
              <a:gd name="connsiteX2" fmla="*/ 1010093 w 3253562"/>
              <a:gd name="connsiteY2" fmla="*/ 544244 h 1104643"/>
              <a:gd name="connsiteX3" fmla="*/ 1382232 w 3253562"/>
              <a:gd name="connsiteY3" fmla="*/ 289062 h 1104643"/>
              <a:gd name="connsiteX4" fmla="*/ 1765004 w 3253562"/>
              <a:gd name="connsiteY4" fmla="*/ 735630 h 1104643"/>
              <a:gd name="connsiteX5" fmla="*/ 1977655 w 3253562"/>
              <a:gd name="connsiteY5" fmla="*/ 948281 h 1104643"/>
              <a:gd name="connsiteX6" fmla="*/ 2222204 w 3253562"/>
              <a:gd name="connsiteY6" fmla="*/ 639937 h 1104643"/>
              <a:gd name="connsiteX7" fmla="*/ 2551814 w 3253562"/>
              <a:gd name="connsiteY7" fmla="*/ 33881 h 1104643"/>
              <a:gd name="connsiteX8" fmla="*/ 3056376 w 3253562"/>
              <a:gd name="connsiteY8" fmla="*/ 1031882 h 1104643"/>
              <a:gd name="connsiteX9" fmla="*/ 3242930 w 3253562"/>
              <a:gd name="connsiteY9" fmla="*/ 661202 h 1104643"/>
              <a:gd name="connsiteX10" fmla="*/ 3253562 w 3253562"/>
              <a:gd name="connsiteY10" fmla="*/ 639937 h 1104643"/>
              <a:gd name="connsiteX0" fmla="*/ 0 w 3253562"/>
              <a:gd name="connsiteY0" fmla="*/ 395388 h 1104643"/>
              <a:gd name="connsiteX1" fmla="*/ 691116 w 3253562"/>
              <a:gd name="connsiteY1" fmla="*/ 437918 h 1104643"/>
              <a:gd name="connsiteX2" fmla="*/ 1010093 w 3253562"/>
              <a:gd name="connsiteY2" fmla="*/ 544244 h 1104643"/>
              <a:gd name="connsiteX3" fmla="*/ 1382232 w 3253562"/>
              <a:gd name="connsiteY3" fmla="*/ 289062 h 1104643"/>
              <a:gd name="connsiteX4" fmla="*/ 1765004 w 3253562"/>
              <a:gd name="connsiteY4" fmla="*/ 735630 h 1104643"/>
              <a:gd name="connsiteX5" fmla="*/ 1977655 w 3253562"/>
              <a:gd name="connsiteY5" fmla="*/ 948281 h 1104643"/>
              <a:gd name="connsiteX6" fmla="*/ 2222204 w 3253562"/>
              <a:gd name="connsiteY6" fmla="*/ 639937 h 1104643"/>
              <a:gd name="connsiteX7" fmla="*/ 2551814 w 3253562"/>
              <a:gd name="connsiteY7" fmla="*/ 33881 h 1104643"/>
              <a:gd name="connsiteX8" fmla="*/ 3056376 w 3253562"/>
              <a:gd name="connsiteY8" fmla="*/ 1031882 h 1104643"/>
              <a:gd name="connsiteX9" fmla="*/ 3242930 w 3253562"/>
              <a:gd name="connsiteY9" fmla="*/ 661202 h 1104643"/>
              <a:gd name="connsiteX10" fmla="*/ 3253562 w 3253562"/>
              <a:gd name="connsiteY10" fmla="*/ 639937 h 1104643"/>
              <a:gd name="connsiteX0" fmla="*/ 0 w 3253562"/>
              <a:gd name="connsiteY0" fmla="*/ 395388 h 1104643"/>
              <a:gd name="connsiteX1" fmla="*/ 691116 w 3253562"/>
              <a:gd name="connsiteY1" fmla="*/ 437918 h 1104643"/>
              <a:gd name="connsiteX2" fmla="*/ 1010093 w 3253562"/>
              <a:gd name="connsiteY2" fmla="*/ 544244 h 1104643"/>
              <a:gd name="connsiteX3" fmla="*/ 1382232 w 3253562"/>
              <a:gd name="connsiteY3" fmla="*/ 289062 h 1104643"/>
              <a:gd name="connsiteX4" fmla="*/ 1765004 w 3253562"/>
              <a:gd name="connsiteY4" fmla="*/ 735630 h 1104643"/>
              <a:gd name="connsiteX5" fmla="*/ 1977655 w 3253562"/>
              <a:gd name="connsiteY5" fmla="*/ 948281 h 1104643"/>
              <a:gd name="connsiteX6" fmla="*/ 2222204 w 3253562"/>
              <a:gd name="connsiteY6" fmla="*/ 639937 h 1104643"/>
              <a:gd name="connsiteX7" fmla="*/ 2551814 w 3253562"/>
              <a:gd name="connsiteY7" fmla="*/ 33881 h 1104643"/>
              <a:gd name="connsiteX8" fmla="*/ 3056376 w 3253562"/>
              <a:gd name="connsiteY8" fmla="*/ 1031882 h 1104643"/>
              <a:gd name="connsiteX9" fmla="*/ 3242930 w 3253562"/>
              <a:gd name="connsiteY9" fmla="*/ 661202 h 1104643"/>
              <a:gd name="connsiteX10" fmla="*/ 3253562 w 3253562"/>
              <a:gd name="connsiteY10" fmla="*/ 639937 h 1104643"/>
              <a:gd name="connsiteX0" fmla="*/ 0 w 3253562"/>
              <a:gd name="connsiteY0" fmla="*/ 395388 h 1104643"/>
              <a:gd name="connsiteX1" fmla="*/ 691116 w 3253562"/>
              <a:gd name="connsiteY1" fmla="*/ 437918 h 1104643"/>
              <a:gd name="connsiteX2" fmla="*/ 1010093 w 3253562"/>
              <a:gd name="connsiteY2" fmla="*/ 544244 h 1104643"/>
              <a:gd name="connsiteX3" fmla="*/ 1382232 w 3253562"/>
              <a:gd name="connsiteY3" fmla="*/ 289062 h 1104643"/>
              <a:gd name="connsiteX4" fmla="*/ 1765004 w 3253562"/>
              <a:gd name="connsiteY4" fmla="*/ 735630 h 1104643"/>
              <a:gd name="connsiteX5" fmla="*/ 1977655 w 3253562"/>
              <a:gd name="connsiteY5" fmla="*/ 948281 h 1104643"/>
              <a:gd name="connsiteX6" fmla="*/ 2222204 w 3253562"/>
              <a:gd name="connsiteY6" fmla="*/ 639937 h 1104643"/>
              <a:gd name="connsiteX7" fmla="*/ 2551814 w 3253562"/>
              <a:gd name="connsiteY7" fmla="*/ 33881 h 1104643"/>
              <a:gd name="connsiteX8" fmla="*/ 3056376 w 3253562"/>
              <a:gd name="connsiteY8" fmla="*/ 1031882 h 1104643"/>
              <a:gd name="connsiteX9" fmla="*/ 3242930 w 3253562"/>
              <a:gd name="connsiteY9" fmla="*/ 661202 h 1104643"/>
              <a:gd name="connsiteX10" fmla="*/ 3253562 w 3253562"/>
              <a:gd name="connsiteY10" fmla="*/ 639937 h 1104643"/>
              <a:gd name="connsiteX0" fmla="*/ 0 w 3253562"/>
              <a:gd name="connsiteY0" fmla="*/ 395388 h 1104643"/>
              <a:gd name="connsiteX1" fmla="*/ 691116 w 3253562"/>
              <a:gd name="connsiteY1" fmla="*/ 437918 h 1104643"/>
              <a:gd name="connsiteX2" fmla="*/ 1010093 w 3253562"/>
              <a:gd name="connsiteY2" fmla="*/ 544244 h 1104643"/>
              <a:gd name="connsiteX3" fmla="*/ 1382232 w 3253562"/>
              <a:gd name="connsiteY3" fmla="*/ 289062 h 1104643"/>
              <a:gd name="connsiteX4" fmla="*/ 1765004 w 3253562"/>
              <a:gd name="connsiteY4" fmla="*/ 735630 h 1104643"/>
              <a:gd name="connsiteX5" fmla="*/ 1977655 w 3253562"/>
              <a:gd name="connsiteY5" fmla="*/ 948281 h 1104643"/>
              <a:gd name="connsiteX6" fmla="*/ 2222204 w 3253562"/>
              <a:gd name="connsiteY6" fmla="*/ 639937 h 1104643"/>
              <a:gd name="connsiteX7" fmla="*/ 2551814 w 3253562"/>
              <a:gd name="connsiteY7" fmla="*/ 33881 h 1104643"/>
              <a:gd name="connsiteX8" fmla="*/ 3056376 w 3253562"/>
              <a:gd name="connsiteY8" fmla="*/ 1031882 h 1104643"/>
              <a:gd name="connsiteX9" fmla="*/ 3242930 w 3253562"/>
              <a:gd name="connsiteY9" fmla="*/ 661202 h 1104643"/>
              <a:gd name="connsiteX10" fmla="*/ 3253562 w 3253562"/>
              <a:gd name="connsiteY10" fmla="*/ 639937 h 1104643"/>
              <a:gd name="connsiteX0" fmla="*/ 0 w 3253562"/>
              <a:gd name="connsiteY0" fmla="*/ 395388 h 1104643"/>
              <a:gd name="connsiteX1" fmla="*/ 691116 w 3253562"/>
              <a:gd name="connsiteY1" fmla="*/ 437918 h 1104643"/>
              <a:gd name="connsiteX2" fmla="*/ 1010093 w 3253562"/>
              <a:gd name="connsiteY2" fmla="*/ 544244 h 1104643"/>
              <a:gd name="connsiteX3" fmla="*/ 1382232 w 3253562"/>
              <a:gd name="connsiteY3" fmla="*/ 289062 h 1104643"/>
              <a:gd name="connsiteX4" fmla="*/ 1977655 w 3253562"/>
              <a:gd name="connsiteY4" fmla="*/ 948281 h 1104643"/>
              <a:gd name="connsiteX5" fmla="*/ 2222204 w 3253562"/>
              <a:gd name="connsiteY5" fmla="*/ 639937 h 1104643"/>
              <a:gd name="connsiteX6" fmla="*/ 2551814 w 3253562"/>
              <a:gd name="connsiteY6" fmla="*/ 33881 h 1104643"/>
              <a:gd name="connsiteX7" fmla="*/ 3056376 w 3253562"/>
              <a:gd name="connsiteY7" fmla="*/ 1031882 h 1104643"/>
              <a:gd name="connsiteX8" fmla="*/ 3242930 w 3253562"/>
              <a:gd name="connsiteY8" fmla="*/ 661202 h 1104643"/>
              <a:gd name="connsiteX9" fmla="*/ 3253562 w 3253562"/>
              <a:gd name="connsiteY9" fmla="*/ 639937 h 1104643"/>
              <a:gd name="connsiteX0" fmla="*/ 0 w 3253562"/>
              <a:gd name="connsiteY0" fmla="*/ 395388 h 1104643"/>
              <a:gd name="connsiteX1" fmla="*/ 691116 w 3253562"/>
              <a:gd name="connsiteY1" fmla="*/ 437918 h 1104643"/>
              <a:gd name="connsiteX2" fmla="*/ 1010093 w 3253562"/>
              <a:gd name="connsiteY2" fmla="*/ 544244 h 1104643"/>
              <a:gd name="connsiteX3" fmla="*/ 1382232 w 3253562"/>
              <a:gd name="connsiteY3" fmla="*/ 289062 h 1104643"/>
              <a:gd name="connsiteX4" fmla="*/ 1977655 w 3253562"/>
              <a:gd name="connsiteY4" fmla="*/ 948281 h 1104643"/>
              <a:gd name="connsiteX5" fmla="*/ 2222204 w 3253562"/>
              <a:gd name="connsiteY5" fmla="*/ 639937 h 1104643"/>
              <a:gd name="connsiteX6" fmla="*/ 2551814 w 3253562"/>
              <a:gd name="connsiteY6" fmla="*/ 33881 h 1104643"/>
              <a:gd name="connsiteX7" fmla="*/ 3056376 w 3253562"/>
              <a:gd name="connsiteY7" fmla="*/ 1031882 h 1104643"/>
              <a:gd name="connsiteX8" fmla="*/ 3242930 w 3253562"/>
              <a:gd name="connsiteY8" fmla="*/ 661202 h 1104643"/>
              <a:gd name="connsiteX9" fmla="*/ 3253562 w 3253562"/>
              <a:gd name="connsiteY9" fmla="*/ 639937 h 1104643"/>
              <a:gd name="connsiteX0" fmla="*/ 0 w 3253562"/>
              <a:gd name="connsiteY0" fmla="*/ 395388 h 1104643"/>
              <a:gd name="connsiteX1" fmla="*/ 691116 w 3253562"/>
              <a:gd name="connsiteY1" fmla="*/ 437918 h 1104643"/>
              <a:gd name="connsiteX2" fmla="*/ 1010093 w 3253562"/>
              <a:gd name="connsiteY2" fmla="*/ 544244 h 1104643"/>
              <a:gd name="connsiteX3" fmla="*/ 1382232 w 3253562"/>
              <a:gd name="connsiteY3" fmla="*/ 289062 h 1104643"/>
              <a:gd name="connsiteX4" fmla="*/ 1977655 w 3253562"/>
              <a:gd name="connsiteY4" fmla="*/ 948281 h 1104643"/>
              <a:gd name="connsiteX5" fmla="*/ 2222204 w 3253562"/>
              <a:gd name="connsiteY5" fmla="*/ 639937 h 1104643"/>
              <a:gd name="connsiteX6" fmla="*/ 2551814 w 3253562"/>
              <a:gd name="connsiteY6" fmla="*/ 33881 h 1104643"/>
              <a:gd name="connsiteX7" fmla="*/ 3056376 w 3253562"/>
              <a:gd name="connsiteY7" fmla="*/ 1031882 h 1104643"/>
              <a:gd name="connsiteX8" fmla="*/ 3242930 w 3253562"/>
              <a:gd name="connsiteY8" fmla="*/ 661202 h 1104643"/>
              <a:gd name="connsiteX9" fmla="*/ 3253562 w 3253562"/>
              <a:gd name="connsiteY9" fmla="*/ 639937 h 110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3562" h="1104643">
                <a:moveTo>
                  <a:pt x="0" y="395388"/>
                </a:moveTo>
                <a:cubicBezTo>
                  <a:pt x="230372" y="409565"/>
                  <a:pt x="365231" y="395231"/>
                  <a:pt x="691116" y="437918"/>
                </a:cubicBezTo>
                <a:cubicBezTo>
                  <a:pt x="859465" y="462727"/>
                  <a:pt x="853893" y="533523"/>
                  <a:pt x="1010093" y="544244"/>
                </a:cubicBezTo>
                <a:cubicBezTo>
                  <a:pt x="1125279" y="519435"/>
                  <a:pt x="1265274" y="278429"/>
                  <a:pt x="1382232" y="289062"/>
                </a:cubicBezTo>
                <a:cubicBezTo>
                  <a:pt x="1595405" y="346193"/>
                  <a:pt x="1768490" y="920950"/>
                  <a:pt x="1977655" y="948281"/>
                </a:cubicBezTo>
                <a:cubicBezTo>
                  <a:pt x="2109150" y="953894"/>
                  <a:pt x="2172585" y="714365"/>
                  <a:pt x="2222204" y="639937"/>
                </a:cubicBezTo>
                <a:cubicBezTo>
                  <a:pt x="2332074" y="437918"/>
                  <a:pt x="2362714" y="0"/>
                  <a:pt x="2551814" y="33881"/>
                </a:cubicBezTo>
                <a:cubicBezTo>
                  <a:pt x="2686493" y="95904"/>
                  <a:pt x="2731608" y="649913"/>
                  <a:pt x="3056376" y="1031882"/>
                </a:cubicBezTo>
                <a:cubicBezTo>
                  <a:pt x="3156050" y="1104643"/>
                  <a:pt x="3205716" y="723225"/>
                  <a:pt x="3242930" y="661202"/>
                </a:cubicBezTo>
                <a:cubicBezTo>
                  <a:pt x="3247007" y="654406"/>
                  <a:pt x="3250018" y="647025"/>
                  <a:pt x="3253562" y="639937"/>
                </a:cubicBezTo>
              </a:path>
            </a:pathLst>
          </a:custGeom>
          <a:noFill/>
          <a:ln w="19050">
            <a:solidFill>
              <a:schemeClr val="accent5"/>
            </a:solidFill>
          </a:ln>
          <a:effectLst>
            <a:outerShdw blurRad="25400" dist="381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 94"/>
          <p:cNvSpPr/>
          <p:nvPr/>
        </p:nvSpPr>
        <p:spPr>
          <a:xfrm>
            <a:off x="4917828" y="2859336"/>
            <a:ext cx="1136662" cy="424136"/>
          </a:xfrm>
          <a:custGeom>
            <a:avLst/>
            <a:gdLst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139193 w 996443"/>
              <a:gd name="connsiteY3" fmla="*/ 552450 h 762000"/>
              <a:gd name="connsiteX4" fmla="*/ 177293 w 996443"/>
              <a:gd name="connsiteY4" fmla="*/ 495300 h 762000"/>
              <a:gd name="connsiteX5" fmla="*/ 263018 w 996443"/>
              <a:gd name="connsiteY5" fmla="*/ 400050 h 762000"/>
              <a:gd name="connsiteX6" fmla="*/ 291593 w 996443"/>
              <a:gd name="connsiteY6" fmla="*/ 381000 h 762000"/>
              <a:gd name="connsiteX7" fmla="*/ 358268 w 996443"/>
              <a:gd name="connsiteY7" fmla="*/ 342900 h 762000"/>
              <a:gd name="connsiteX8" fmla="*/ 386843 w 996443"/>
              <a:gd name="connsiteY8" fmla="*/ 314325 h 762000"/>
              <a:gd name="connsiteX9" fmla="*/ 453518 w 996443"/>
              <a:gd name="connsiteY9" fmla="*/ 276225 h 762000"/>
              <a:gd name="connsiteX10" fmla="*/ 482093 w 996443"/>
              <a:gd name="connsiteY10" fmla="*/ 266700 h 762000"/>
              <a:gd name="connsiteX11" fmla="*/ 567818 w 996443"/>
              <a:gd name="connsiteY11" fmla="*/ 200025 h 762000"/>
              <a:gd name="connsiteX12" fmla="*/ 596393 w 996443"/>
              <a:gd name="connsiteY12" fmla="*/ 180975 h 762000"/>
              <a:gd name="connsiteX13" fmla="*/ 624968 w 996443"/>
              <a:gd name="connsiteY13" fmla="*/ 161925 h 762000"/>
              <a:gd name="connsiteX14" fmla="*/ 653543 w 996443"/>
              <a:gd name="connsiteY14" fmla="*/ 152400 h 762000"/>
              <a:gd name="connsiteX15" fmla="*/ 682118 w 996443"/>
              <a:gd name="connsiteY15" fmla="*/ 133350 h 762000"/>
              <a:gd name="connsiteX16" fmla="*/ 739268 w 996443"/>
              <a:gd name="connsiteY16" fmla="*/ 114300 h 762000"/>
              <a:gd name="connsiteX17" fmla="*/ 796418 w 996443"/>
              <a:gd name="connsiteY17" fmla="*/ 85725 h 762000"/>
              <a:gd name="connsiteX18" fmla="*/ 824993 w 996443"/>
              <a:gd name="connsiteY18" fmla="*/ 66675 h 762000"/>
              <a:gd name="connsiteX19" fmla="*/ 882143 w 996443"/>
              <a:gd name="connsiteY19" fmla="*/ 47625 h 762000"/>
              <a:gd name="connsiteX20" fmla="*/ 910718 w 996443"/>
              <a:gd name="connsiteY20" fmla="*/ 38100 h 762000"/>
              <a:gd name="connsiteX21" fmla="*/ 939293 w 996443"/>
              <a:gd name="connsiteY21" fmla="*/ 19050 h 762000"/>
              <a:gd name="connsiteX22" fmla="*/ 996443 w 996443"/>
              <a:gd name="connsiteY22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177293 w 996443"/>
              <a:gd name="connsiteY3" fmla="*/ 495300 h 762000"/>
              <a:gd name="connsiteX4" fmla="*/ 263018 w 996443"/>
              <a:gd name="connsiteY4" fmla="*/ 400050 h 762000"/>
              <a:gd name="connsiteX5" fmla="*/ 291593 w 996443"/>
              <a:gd name="connsiteY5" fmla="*/ 381000 h 762000"/>
              <a:gd name="connsiteX6" fmla="*/ 358268 w 996443"/>
              <a:gd name="connsiteY6" fmla="*/ 342900 h 762000"/>
              <a:gd name="connsiteX7" fmla="*/ 386843 w 996443"/>
              <a:gd name="connsiteY7" fmla="*/ 314325 h 762000"/>
              <a:gd name="connsiteX8" fmla="*/ 453518 w 996443"/>
              <a:gd name="connsiteY8" fmla="*/ 276225 h 762000"/>
              <a:gd name="connsiteX9" fmla="*/ 482093 w 996443"/>
              <a:gd name="connsiteY9" fmla="*/ 266700 h 762000"/>
              <a:gd name="connsiteX10" fmla="*/ 567818 w 996443"/>
              <a:gd name="connsiteY10" fmla="*/ 200025 h 762000"/>
              <a:gd name="connsiteX11" fmla="*/ 596393 w 996443"/>
              <a:gd name="connsiteY11" fmla="*/ 180975 h 762000"/>
              <a:gd name="connsiteX12" fmla="*/ 624968 w 996443"/>
              <a:gd name="connsiteY12" fmla="*/ 161925 h 762000"/>
              <a:gd name="connsiteX13" fmla="*/ 653543 w 996443"/>
              <a:gd name="connsiteY13" fmla="*/ 152400 h 762000"/>
              <a:gd name="connsiteX14" fmla="*/ 682118 w 996443"/>
              <a:gd name="connsiteY14" fmla="*/ 133350 h 762000"/>
              <a:gd name="connsiteX15" fmla="*/ 739268 w 996443"/>
              <a:gd name="connsiteY15" fmla="*/ 114300 h 762000"/>
              <a:gd name="connsiteX16" fmla="*/ 796418 w 996443"/>
              <a:gd name="connsiteY16" fmla="*/ 85725 h 762000"/>
              <a:gd name="connsiteX17" fmla="*/ 824993 w 996443"/>
              <a:gd name="connsiteY17" fmla="*/ 66675 h 762000"/>
              <a:gd name="connsiteX18" fmla="*/ 882143 w 996443"/>
              <a:gd name="connsiteY18" fmla="*/ 47625 h 762000"/>
              <a:gd name="connsiteX19" fmla="*/ 910718 w 996443"/>
              <a:gd name="connsiteY19" fmla="*/ 38100 h 762000"/>
              <a:gd name="connsiteX20" fmla="*/ 939293 w 996443"/>
              <a:gd name="connsiteY20" fmla="*/ 19050 h 762000"/>
              <a:gd name="connsiteX21" fmla="*/ 996443 w 996443"/>
              <a:gd name="connsiteY21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386843 w 996443"/>
              <a:gd name="connsiteY6" fmla="*/ 314325 h 762000"/>
              <a:gd name="connsiteX7" fmla="*/ 453518 w 996443"/>
              <a:gd name="connsiteY7" fmla="*/ 276225 h 762000"/>
              <a:gd name="connsiteX8" fmla="*/ 482093 w 996443"/>
              <a:gd name="connsiteY8" fmla="*/ 266700 h 762000"/>
              <a:gd name="connsiteX9" fmla="*/ 567818 w 996443"/>
              <a:gd name="connsiteY9" fmla="*/ 200025 h 762000"/>
              <a:gd name="connsiteX10" fmla="*/ 596393 w 996443"/>
              <a:gd name="connsiteY10" fmla="*/ 180975 h 762000"/>
              <a:gd name="connsiteX11" fmla="*/ 624968 w 996443"/>
              <a:gd name="connsiteY11" fmla="*/ 161925 h 762000"/>
              <a:gd name="connsiteX12" fmla="*/ 653543 w 996443"/>
              <a:gd name="connsiteY12" fmla="*/ 152400 h 762000"/>
              <a:gd name="connsiteX13" fmla="*/ 682118 w 996443"/>
              <a:gd name="connsiteY13" fmla="*/ 133350 h 762000"/>
              <a:gd name="connsiteX14" fmla="*/ 739268 w 996443"/>
              <a:gd name="connsiteY14" fmla="*/ 114300 h 762000"/>
              <a:gd name="connsiteX15" fmla="*/ 796418 w 996443"/>
              <a:gd name="connsiteY15" fmla="*/ 85725 h 762000"/>
              <a:gd name="connsiteX16" fmla="*/ 824993 w 996443"/>
              <a:gd name="connsiteY16" fmla="*/ 66675 h 762000"/>
              <a:gd name="connsiteX17" fmla="*/ 882143 w 996443"/>
              <a:gd name="connsiteY17" fmla="*/ 47625 h 762000"/>
              <a:gd name="connsiteX18" fmla="*/ 910718 w 996443"/>
              <a:gd name="connsiteY18" fmla="*/ 38100 h 762000"/>
              <a:gd name="connsiteX19" fmla="*/ 939293 w 996443"/>
              <a:gd name="connsiteY19" fmla="*/ 19050 h 762000"/>
              <a:gd name="connsiteX20" fmla="*/ 996443 w 996443"/>
              <a:gd name="connsiteY20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453518 w 996443"/>
              <a:gd name="connsiteY6" fmla="*/ 276225 h 762000"/>
              <a:gd name="connsiteX7" fmla="*/ 482093 w 996443"/>
              <a:gd name="connsiteY7" fmla="*/ 266700 h 762000"/>
              <a:gd name="connsiteX8" fmla="*/ 567818 w 996443"/>
              <a:gd name="connsiteY8" fmla="*/ 200025 h 762000"/>
              <a:gd name="connsiteX9" fmla="*/ 596393 w 996443"/>
              <a:gd name="connsiteY9" fmla="*/ 180975 h 762000"/>
              <a:gd name="connsiteX10" fmla="*/ 624968 w 996443"/>
              <a:gd name="connsiteY10" fmla="*/ 161925 h 762000"/>
              <a:gd name="connsiteX11" fmla="*/ 653543 w 996443"/>
              <a:gd name="connsiteY11" fmla="*/ 152400 h 762000"/>
              <a:gd name="connsiteX12" fmla="*/ 682118 w 996443"/>
              <a:gd name="connsiteY12" fmla="*/ 133350 h 762000"/>
              <a:gd name="connsiteX13" fmla="*/ 739268 w 996443"/>
              <a:gd name="connsiteY13" fmla="*/ 114300 h 762000"/>
              <a:gd name="connsiteX14" fmla="*/ 796418 w 996443"/>
              <a:gd name="connsiteY14" fmla="*/ 85725 h 762000"/>
              <a:gd name="connsiteX15" fmla="*/ 824993 w 996443"/>
              <a:gd name="connsiteY15" fmla="*/ 66675 h 762000"/>
              <a:gd name="connsiteX16" fmla="*/ 882143 w 996443"/>
              <a:gd name="connsiteY16" fmla="*/ 47625 h 762000"/>
              <a:gd name="connsiteX17" fmla="*/ 910718 w 996443"/>
              <a:gd name="connsiteY17" fmla="*/ 38100 h 762000"/>
              <a:gd name="connsiteX18" fmla="*/ 939293 w 996443"/>
              <a:gd name="connsiteY18" fmla="*/ 19050 h 762000"/>
              <a:gd name="connsiteX19" fmla="*/ 996443 w 996443"/>
              <a:gd name="connsiteY19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482093 w 996443"/>
              <a:gd name="connsiteY6" fmla="*/ 266700 h 762000"/>
              <a:gd name="connsiteX7" fmla="*/ 567818 w 996443"/>
              <a:gd name="connsiteY7" fmla="*/ 200025 h 762000"/>
              <a:gd name="connsiteX8" fmla="*/ 596393 w 996443"/>
              <a:gd name="connsiteY8" fmla="*/ 180975 h 762000"/>
              <a:gd name="connsiteX9" fmla="*/ 624968 w 996443"/>
              <a:gd name="connsiteY9" fmla="*/ 161925 h 762000"/>
              <a:gd name="connsiteX10" fmla="*/ 653543 w 996443"/>
              <a:gd name="connsiteY10" fmla="*/ 152400 h 762000"/>
              <a:gd name="connsiteX11" fmla="*/ 682118 w 996443"/>
              <a:gd name="connsiteY11" fmla="*/ 133350 h 762000"/>
              <a:gd name="connsiteX12" fmla="*/ 739268 w 996443"/>
              <a:gd name="connsiteY12" fmla="*/ 114300 h 762000"/>
              <a:gd name="connsiteX13" fmla="*/ 796418 w 996443"/>
              <a:gd name="connsiteY13" fmla="*/ 85725 h 762000"/>
              <a:gd name="connsiteX14" fmla="*/ 824993 w 996443"/>
              <a:gd name="connsiteY14" fmla="*/ 66675 h 762000"/>
              <a:gd name="connsiteX15" fmla="*/ 882143 w 996443"/>
              <a:gd name="connsiteY15" fmla="*/ 47625 h 762000"/>
              <a:gd name="connsiteX16" fmla="*/ 910718 w 996443"/>
              <a:gd name="connsiteY16" fmla="*/ 38100 h 762000"/>
              <a:gd name="connsiteX17" fmla="*/ 939293 w 996443"/>
              <a:gd name="connsiteY17" fmla="*/ 19050 h 762000"/>
              <a:gd name="connsiteX18" fmla="*/ 996443 w 996443"/>
              <a:gd name="connsiteY18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567818 w 996443"/>
              <a:gd name="connsiteY6" fmla="*/ 200025 h 762000"/>
              <a:gd name="connsiteX7" fmla="*/ 596393 w 996443"/>
              <a:gd name="connsiteY7" fmla="*/ 180975 h 762000"/>
              <a:gd name="connsiteX8" fmla="*/ 624968 w 996443"/>
              <a:gd name="connsiteY8" fmla="*/ 161925 h 762000"/>
              <a:gd name="connsiteX9" fmla="*/ 653543 w 996443"/>
              <a:gd name="connsiteY9" fmla="*/ 152400 h 762000"/>
              <a:gd name="connsiteX10" fmla="*/ 682118 w 996443"/>
              <a:gd name="connsiteY10" fmla="*/ 133350 h 762000"/>
              <a:gd name="connsiteX11" fmla="*/ 739268 w 996443"/>
              <a:gd name="connsiteY11" fmla="*/ 114300 h 762000"/>
              <a:gd name="connsiteX12" fmla="*/ 796418 w 996443"/>
              <a:gd name="connsiteY12" fmla="*/ 85725 h 762000"/>
              <a:gd name="connsiteX13" fmla="*/ 824993 w 996443"/>
              <a:gd name="connsiteY13" fmla="*/ 66675 h 762000"/>
              <a:gd name="connsiteX14" fmla="*/ 882143 w 996443"/>
              <a:gd name="connsiteY14" fmla="*/ 47625 h 762000"/>
              <a:gd name="connsiteX15" fmla="*/ 910718 w 996443"/>
              <a:gd name="connsiteY15" fmla="*/ 38100 h 762000"/>
              <a:gd name="connsiteX16" fmla="*/ 939293 w 996443"/>
              <a:gd name="connsiteY16" fmla="*/ 19050 h 762000"/>
              <a:gd name="connsiteX17" fmla="*/ 996443 w 996443"/>
              <a:gd name="connsiteY17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567818 w 996443"/>
              <a:gd name="connsiteY6" fmla="*/ 200025 h 762000"/>
              <a:gd name="connsiteX7" fmla="*/ 596393 w 996443"/>
              <a:gd name="connsiteY7" fmla="*/ 180975 h 762000"/>
              <a:gd name="connsiteX8" fmla="*/ 653543 w 996443"/>
              <a:gd name="connsiteY8" fmla="*/ 152400 h 762000"/>
              <a:gd name="connsiteX9" fmla="*/ 682118 w 996443"/>
              <a:gd name="connsiteY9" fmla="*/ 133350 h 762000"/>
              <a:gd name="connsiteX10" fmla="*/ 739268 w 996443"/>
              <a:gd name="connsiteY10" fmla="*/ 114300 h 762000"/>
              <a:gd name="connsiteX11" fmla="*/ 796418 w 996443"/>
              <a:gd name="connsiteY11" fmla="*/ 85725 h 762000"/>
              <a:gd name="connsiteX12" fmla="*/ 824993 w 996443"/>
              <a:gd name="connsiteY12" fmla="*/ 66675 h 762000"/>
              <a:gd name="connsiteX13" fmla="*/ 882143 w 996443"/>
              <a:gd name="connsiteY13" fmla="*/ 47625 h 762000"/>
              <a:gd name="connsiteX14" fmla="*/ 910718 w 996443"/>
              <a:gd name="connsiteY14" fmla="*/ 38100 h 762000"/>
              <a:gd name="connsiteX15" fmla="*/ 939293 w 996443"/>
              <a:gd name="connsiteY15" fmla="*/ 19050 h 762000"/>
              <a:gd name="connsiteX16" fmla="*/ 996443 w 996443"/>
              <a:gd name="connsiteY16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567818 w 996443"/>
              <a:gd name="connsiteY6" fmla="*/ 200025 h 762000"/>
              <a:gd name="connsiteX7" fmla="*/ 596393 w 996443"/>
              <a:gd name="connsiteY7" fmla="*/ 180975 h 762000"/>
              <a:gd name="connsiteX8" fmla="*/ 653543 w 996443"/>
              <a:gd name="connsiteY8" fmla="*/ 152400 h 762000"/>
              <a:gd name="connsiteX9" fmla="*/ 739268 w 996443"/>
              <a:gd name="connsiteY9" fmla="*/ 114300 h 762000"/>
              <a:gd name="connsiteX10" fmla="*/ 796418 w 996443"/>
              <a:gd name="connsiteY10" fmla="*/ 85725 h 762000"/>
              <a:gd name="connsiteX11" fmla="*/ 824993 w 996443"/>
              <a:gd name="connsiteY11" fmla="*/ 66675 h 762000"/>
              <a:gd name="connsiteX12" fmla="*/ 882143 w 996443"/>
              <a:gd name="connsiteY12" fmla="*/ 47625 h 762000"/>
              <a:gd name="connsiteX13" fmla="*/ 910718 w 996443"/>
              <a:gd name="connsiteY13" fmla="*/ 38100 h 762000"/>
              <a:gd name="connsiteX14" fmla="*/ 939293 w 996443"/>
              <a:gd name="connsiteY14" fmla="*/ 19050 h 762000"/>
              <a:gd name="connsiteX15" fmla="*/ 996443 w 996443"/>
              <a:gd name="connsiteY15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567818 w 996443"/>
              <a:gd name="connsiteY6" fmla="*/ 200025 h 762000"/>
              <a:gd name="connsiteX7" fmla="*/ 596393 w 996443"/>
              <a:gd name="connsiteY7" fmla="*/ 180975 h 762000"/>
              <a:gd name="connsiteX8" fmla="*/ 739268 w 996443"/>
              <a:gd name="connsiteY8" fmla="*/ 114300 h 762000"/>
              <a:gd name="connsiteX9" fmla="*/ 796418 w 996443"/>
              <a:gd name="connsiteY9" fmla="*/ 85725 h 762000"/>
              <a:gd name="connsiteX10" fmla="*/ 824993 w 996443"/>
              <a:gd name="connsiteY10" fmla="*/ 66675 h 762000"/>
              <a:gd name="connsiteX11" fmla="*/ 882143 w 996443"/>
              <a:gd name="connsiteY11" fmla="*/ 47625 h 762000"/>
              <a:gd name="connsiteX12" fmla="*/ 910718 w 996443"/>
              <a:gd name="connsiteY12" fmla="*/ 38100 h 762000"/>
              <a:gd name="connsiteX13" fmla="*/ 939293 w 996443"/>
              <a:gd name="connsiteY13" fmla="*/ 19050 h 762000"/>
              <a:gd name="connsiteX14" fmla="*/ 996443 w 996443"/>
              <a:gd name="connsiteY14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567818 w 996443"/>
              <a:gd name="connsiteY6" fmla="*/ 200025 h 762000"/>
              <a:gd name="connsiteX7" fmla="*/ 596393 w 996443"/>
              <a:gd name="connsiteY7" fmla="*/ 180975 h 762000"/>
              <a:gd name="connsiteX8" fmla="*/ 796418 w 996443"/>
              <a:gd name="connsiteY8" fmla="*/ 85725 h 762000"/>
              <a:gd name="connsiteX9" fmla="*/ 824993 w 996443"/>
              <a:gd name="connsiteY9" fmla="*/ 66675 h 762000"/>
              <a:gd name="connsiteX10" fmla="*/ 882143 w 996443"/>
              <a:gd name="connsiteY10" fmla="*/ 47625 h 762000"/>
              <a:gd name="connsiteX11" fmla="*/ 910718 w 996443"/>
              <a:gd name="connsiteY11" fmla="*/ 38100 h 762000"/>
              <a:gd name="connsiteX12" fmla="*/ 939293 w 996443"/>
              <a:gd name="connsiteY12" fmla="*/ 19050 h 762000"/>
              <a:gd name="connsiteX13" fmla="*/ 996443 w 996443"/>
              <a:gd name="connsiteY13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567818 w 996443"/>
              <a:gd name="connsiteY6" fmla="*/ 200025 h 762000"/>
              <a:gd name="connsiteX7" fmla="*/ 596393 w 996443"/>
              <a:gd name="connsiteY7" fmla="*/ 180975 h 762000"/>
              <a:gd name="connsiteX8" fmla="*/ 796418 w 996443"/>
              <a:gd name="connsiteY8" fmla="*/ 85725 h 762000"/>
              <a:gd name="connsiteX9" fmla="*/ 824993 w 996443"/>
              <a:gd name="connsiteY9" fmla="*/ 66675 h 762000"/>
              <a:gd name="connsiteX10" fmla="*/ 882143 w 996443"/>
              <a:gd name="connsiteY10" fmla="*/ 47625 h 762000"/>
              <a:gd name="connsiteX11" fmla="*/ 910718 w 996443"/>
              <a:gd name="connsiteY11" fmla="*/ 38100 h 762000"/>
              <a:gd name="connsiteX12" fmla="*/ 996443 w 996443"/>
              <a:gd name="connsiteY12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567818 w 996443"/>
              <a:gd name="connsiteY6" fmla="*/ 200025 h 762000"/>
              <a:gd name="connsiteX7" fmla="*/ 596393 w 996443"/>
              <a:gd name="connsiteY7" fmla="*/ 180975 h 762000"/>
              <a:gd name="connsiteX8" fmla="*/ 796418 w 996443"/>
              <a:gd name="connsiteY8" fmla="*/ 85725 h 762000"/>
              <a:gd name="connsiteX9" fmla="*/ 824993 w 996443"/>
              <a:gd name="connsiteY9" fmla="*/ 66675 h 762000"/>
              <a:gd name="connsiteX10" fmla="*/ 882143 w 996443"/>
              <a:gd name="connsiteY10" fmla="*/ 47625 h 762000"/>
              <a:gd name="connsiteX11" fmla="*/ 996443 w 996443"/>
              <a:gd name="connsiteY11" fmla="*/ 0 h 762000"/>
              <a:gd name="connsiteX0" fmla="*/ 5843 w 882143"/>
              <a:gd name="connsiteY0" fmla="*/ 714375 h 714375"/>
              <a:gd name="connsiteX1" fmla="*/ 53468 w 882143"/>
              <a:gd name="connsiteY1" fmla="*/ 628650 h 714375"/>
              <a:gd name="connsiteX2" fmla="*/ 110618 w 882143"/>
              <a:gd name="connsiteY2" fmla="*/ 533400 h 714375"/>
              <a:gd name="connsiteX3" fmla="*/ 263018 w 882143"/>
              <a:gd name="connsiteY3" fmla="*/ 352425 h 714375"/>
              <a:gd name="connsiteX4" fmla="*/ 291593 w 882143"/>
              <a:gd name="connsiteY4" fmla="*/ 333375 h 714375"/>
              <a:gd name="connsiteX5" fmla="*/ 358268 w 882143"/>
              <a:gd name="connsiteY5" fmla="*/ 295275 h 714375"/>
              <a:gd name="connsiteX6" fmla="*/ 567818 w 882143"/>
              <a:gd name="connsiteY6" fmla="*/ 152400 h 714375"/>
              <a:gd name="connsiteX7" fmla="*/ 596393 w 882143"/>
              <a:gd name="connsiteY7" fmla="*/ 133350 h 714375"/>
              <a:gd name="connsiteX8" fmla="*/ 796418 w 882143"/>
              <a:gd name="connsiteY8" fmla="*/ 38100 h 714375"/>
              <a:gd name="connsiteX9" fmla="*/ 824993 w 882143"/>
              <a:gd name="connsiteY9" fmla="*/ 19050 h 714375"/>
              <a:gd name="connsiteX10" fmla="*/ 882143 w 882143"/>
              <a:gd name="connsiteY10" fmla="*/ 0 h 714375"/>
              <a:gd name="connsiteX0" fmla="*/ 5843 w 824993"/>
              <a:gd name="connsiteY0" fmla="*/ 695325 h 695325"/>
              <a:gd name="connsiteX1" fmla="*/ 53468 w 824993"/>
              <a:gd name="connsiteY1" fmla="*/ 609600 h 695325"/>
              <a:gd name="connsiteX2" fmla="*/ 110618 w 824993"/>
              <a:gd name="connsiteY2" fmla="*/ 514350 h 695325"/>
              <a:gd name="connsiteX3" fmla="*/ 263018 w 824993"/>
              <a:gd name="connsiteY3" fmla="*/ 333375 h 695325"/>
              <a:gd name="connsiteX4" fmla="*/ 291593 w 824993"/>
              <a:gd name="connsiteY4" fmla="*/ 314325 h 695325"/>
              <a:gd name="connsiteX5" fmla="*/ 358268 w 824993"/>
              <a:gd name="connsiteY5" fmla="*/ 276225 h 695325"/>
              <a:gd name="connsiteX6" fmla="*/ 567818 w 824993"/>
              <a:gd name="connsiteY6" fmla="*/ 133350 h 695325"/>
              <a:gd name="connsiteX7" fmla="*/ 596393 w 824993"/>
              <a:gd name="connsiteY7" fmla="*/ 114300 h 695325"/>
              <a:gd name="connsiteX8" fmla="*/ 796418 w 824993"/>
              <a:gd name="connsiteY8" fmla="*/ 19050 h 695325"/>
              <a:gd name="connsiteX9" fmla="*/ 824993 w 824993"/>
              <a:gd name="connsiteY9" fmla="*/ 0 h 695325"/>
              <a:gd name="connsiteX0" fmla="*/ 5843 w 824993"/>
              <a:gd name="connsiteY0" fmla="*/ 695325 h 695325"/>
              <a:gd name="connsiteX1" fmla="*/ 53468 w 824993"/>
              <a:gd name="connsiteY1" fmla="*/ 609600 h 695325"/>
              <a:gd name="connsiteX2" fmla="*/ 110618 w 824993"/>
              <a:gd name="connsiteY2" fmla="*/ 514350 h 695325"/>
              <a:gd name="connsiteX3" fmla="*/ 263018 w 824993"/>
              <a:gd name="connsiteY3" fmla="*/ 333375 h 695325"/>
              <a:gd name="connsiteX4" fmla="*/ 291593 w 824993"/>
              <a:gd name="connsiteY4" fmla="*/ 314325 h 695325"/>
              <a:gd name="connsiteX5" fmla="*/ 358268 w 824993"/>
              <a:gd name="connsiteY5" fmla="*/ 276225 h 695325"/>
              <a:gd name="connsiteX6" fmla="*/ 567818 w 824993"/>
              <a:gd name="connsiteY6" fmla="*/ 133350 h 695325"/>
              <a:gd name="connsiteX7" fmla="*/ 596393 w 824993"/>
              <a:gd name="connsiteY7" fmla="*/ 114300 h 695325"/>
              <a:gd name="connsiteX8" fmla="*/ 824993 w 824993"/>
              <a:gd name="connsiteY8" fmla="*/ 0 h 695325"/>
              <a:gd name="connsiteX0" fmla="*/ 5843 w 824993"/>
              <a:gd name="connsiteY0" fmla="*/ 695325 h 695325"/>
              <a:gd name="connsiteX1" fmla="*/ 53468 w 824993"/>
              <a:gd name="connsiteY1" fmla="*/ 609600 h 695325"/>
              <a:gd name="connsiteX2" fmla="*/ 110618 w 824993"/>
              <a:gd name="connsiteY2" fmla="*/ 514350 h 695325"/>
              <a:gd name="connsiteX3" fmla="*/ 263018 w 824993"/>
              <a:gd name="connsiteY3" fmla="*/ 333375 h 695325"/>
              <a:gd name="connsiteX4" fmla="*/ 291593 w 824993"/>
              <a:gd name="connsiteY4" fmla="*/ 314325 h 695325"/>
              <a:gd name="connsiteX5" fmla="*/ 358268 w 824993"/>
              <a:gd name="connsiteY5" fmla="*/ 276225 h 695325"/>
              <a:gd name="connsiteX6" fmla="*/ 567818 w 824993"/>
              <a:gd name="connsiteY6" fmla="*/ 133350 h 695325"/>
              <a:gd name="connsiteX7" fmla="*/ 824993 w 824993"/>
              <a:gd name="connsiteY7" fmla="*/ 0 h 695325"/>
              <a:gd name="connsiteX0" fmla="*/ 5843 w 824993"/>
              <a:gd name="connsiteY0" fmla="*/ 695325 h 695325"/>
              <a:gd name="connsiteX1" fmla="*/ 53468 w 824993"/>
              <a:gd name="connsiteY1" fmla="*/ 609600 h 695325"/>
              <a:gd name="connsiteX2" fmla="*/ 110618 w 824993"/>
              <a:gd name="connsiteY2" fmla="*/ 514350 h 695325"/>
              <a:gd name="connsiteX3" fmla="*/ 263018 w 824993"/>
              <a:gd name="connsiteY3" fmla="*/ 333375 h 695325"/>
              <a:gd name="connsiteX4" fmla="*/ 291593 w 824993"/>
              <a:gd name="connsiteY4" fmla="*/ 314325 h 695325"/>
              <a:gd name="connsiteX5" fmla="*/ 358268 w 824993"/>
              <a:gd name="connsiteY5" fmla="*/ 276225 h 695325"/>
              <a:gd name="connsiteX6" fmla="*/ 824993 w 824993"/>
              <a:gd name="connsiteY6" fmla="*/ 0 h 695325"/>
              <a:gd name="connsiteX0" fmla="*/ 5843 w 824993"/>
              <a:gd name="connsiteY0" fmla="*/ 695325 h 695325"/>
              <a:gd name="connsiteX1" fmla="*/ 53468 w 824993"/>
              <a:gd name="connsiteY1" fmla="*/ 609600 h 695325"/>
              <a:gd name="connsiteX2" fmla="*/ 110618 w 824993"/>
              <a:gd name="connsiteY2" fmla="*/ 514350 h 695325"/>
              <a:gd name="connsiteX3" fmla="*/ 263018 w 824993"/>
              <a:gd name="connsiteY3" fmla="*/ 333375 h 695325"/>
              <a:gd name="connsiteX4" fmla="*/ 291593 w 824993"/>
              <a:gd name="connsiteY4" fmla="*/ 314325 h 695325"/>
              <a:gd name="connsiteX5" fmla="*/ 824993 w 824993"/>
              <a:gd name="connsiteY5" fmla="*/ 0 h 695325"/>
              <a:gd name="connsiteX0" fmla="*/ 5843 w 824993"/>
              <a:gd name="connsiteY0" fmla="*/ 695325 h 695325"/>
              <a:gd name="connsiteX1" fmla="*/ 53468 w 824993"/>
              <a:gd name="connsiteY1" fmla="*/ 609600 h 695325"/>
              <a:gd name="connsiteX2" fmla="*/ 110618 w 824993"/>
              <a:gd name="connsiteY2" fmla="*/ 514350 h 695325"/>
              <a:gd name="connsiteX3" fmla="*/ 263018 w 824993"/>
              <a:gd name="connsiteY3" fmla="*/ 333375 h 695325"/>
              <a:gd name="connsiteX4" fmla="*/ 824993 w 824993"/>
              <a:gd name="connsiteY4" fmla="*/ 0 h 695325"/>
              <a:gd name="connsiteX0" fmla="*/ 5843 w 824993"/>
              <a:gd name="connsiteY0" fmla="*/ 695325 h 695325"/>
              <a:gd name="connsiteX1" fmla="*/ 53468 w 824993"/>
              <a:gd name="connsiteY1" fmla="*/ 609600 h 695325"/>
              <a:gd name="connsiteX2" fmla="*/ 263018 w 824993"/>
              <a:gd name="connsiteY2" fmla="*/ 333375 h 695325"/>
              <a:gd name="connsiteX3" fmla="*/ 824993 w 824993"/>
              <a:gd name="connsiteY3" fmla="*/ 0 h 695325"/>
              <a:gd name="connsiteX0" fmla="*/ 0 w 819150"/>
              <a:gd name="connsiteY0" fmla="*/ 695325 h 695325"/>
              <a:gd name="connsiteX1" fmla="*/ 257175 w 819150"/>
              <a:gd name="connsiteY1" fmla="*/ 333375 h 695325"/>
              <a:gd name="connsiteX2" fmla="*/ 819150 w 819150"/>
              <a:gd name="connsiteY2" fmla="*/ 0 h 695325"/>
              <a:gd name="connsiteX0" fmla="*/ 0 w 819150"/>
              <a:gd name="connsiteY0" fmla="*/ 695325 h 695325"/>
              <a:gd name="connsiteX1" fmla="*/ 257175 w 819150"/>
              <a:gd name="connsiteY1" fmla="*/ 333375 h 695325"/>
              <a:gd name="connsiteX2" fmla="*/ 819150 w 819150"/>
              <a:gd name="connsiteY2" fmla="*/ 0 h 695325"/>
              <a:gd name="connsiteX0" fmla="*/ 0 w 859655"/>
              <a:gd name="connsiteY0" fmla="*/ 758205 h 758205"/>
              <a:gd name="connsiteX1" fmla="*/ 257175 w 859655"/>
              <a:gd name="connsiteY1" fmla="*/ 396255 h 758205"/>
              <a:gd name="connsiteX2" fmla="*/ 859655 w 859655"/>
              <a:gd name="connsiteY2" fmla="*/ 0 h 758205"/>
              <a:gd name="connsiteX0" fmla="*/ 0 w 859655"/>
              <a:gd name="connsiteY0" fmla="*/ 758205 h 758205"/>
              <a:gd name="connsiteX1" fmla="*/ 859655 w 859655"/>
              <a:gd name="connsiteY1" fmla="*/ 0 h 758205"/>
              <a:gd name="connsiteX0" fmla="*/ 0 w 859655"/>
              <a:gd name="connsiteY0" fmla="*/ 758205 h 758205"/>
              <a:gd name="connsiteX1" fmla="*/ 859655 w 859655"/>
              <a:gd name="connsiteY1" fmla="*/ 0 h 758205"/>
              <a:gd name="connsiteX0" fmla="*/ 0 w 859655"/>
              <a:gd name="connsiteY0" fmla="*/ 758205 h 758205"/>
              <a:gd name="connsiteX1" fmla="*/ 211583 w 859655"/>
              <a:gd name="connsiteY1" fmla="*/ 504056 h 758205"/>
              <a:gd name="connsiteX2" fmla="*/ 859655 w 859655"/>
              <a:gd name="connsiteY2" fmla="*/ 0 h 758205"/>
              <a:gd name="connsiteX0" fmla="*/ 0 w 859655"/>
              <a:gd name="connsiteY0" fmla="*/ 758205 h 758205"/>
              <a:gd name="connsiteX1" fmla="*/ 211583 w 859655"/>
              <a:gd name="connsiteY1" fmla="*/ 288032 h 758205"/>
              <a:gd name="connsiteX2" fmla="*/ 211583 w 859655"/>
              <a:gd name="connsiteY2" fmla="*/ 504056 h 758205"/>
              <a:gd name="connsiteX3" fmla="*/ 859655 w 859655"/>
              <a:gd name="connsiteY3" fmla="*/ 0 h 758205"/>
              <a:gd name="connsiteX0" fmla="*/ 0 w 859655"/>
              <a:gd name="connsiteY0" fmla="*/ 758205 h 758205"/>
              <a:gd name="connsiteX1" fmla="*/ 211583 w 859655"/>
              <a:gd name="connsiteY1" fmla="*/ 288032 h 758205"/>
              <a:gd name="connsiteX2" fmla="*/ 859655 w 859655"/>
              <a:gd name="connsiteY2" fmla="*/ 0 h 758205"/>
              <a:gd name="connsiteX0" fmla="*/ 0 w 859655"/>
              <a:gd name="connsiteY0" fmla="*/ 890778 h 890778"/>
              <a:gd name="connsiteX1" fmla="*/ 211583 w 859655"/>
              <a:gd name="connsiteY1" fmla="*/ 420605 h 890778"/>
              <a:gd name="connsiteX2" fmla="*/ 859655 w 859655"/>
              <a:gd name="connsiteY2" fmla="*/ 132573 h 890778"/>
              <a:gd name="connsiteX0" fmla="*/ 0 w 859655"/>
              <a:gd name="connsiteY0" fmla="*/ 890778 h 890778"/>
              <a:gd name="connsiteX1" fmla="*/ 211583 w 859655"/>
              <a:gd name="connsiteY1" fmla="*/ 420605 h 890778"/>
              <a:gd name="connsiteX2" fmla="*/ 859655 w 859655"/>
              <a:gd name="connsiteY2" fmla="*/ 132573 h 890778"/>
              <a:gd name="connsiteX0" fmla="*/ 0 w 859655"/>
              <a:gd name="connsiteY0" fmla="*/ 890778 h 890778"/>
              <a:gd name="connsiteX1" fmla="*/ 211583 w 859655"/>
              <a:gd name="connsiteY1" fmla="*/ 420605 h 890778"/>
              <a:gd name="connsiteX2" fmla="*/ 859655 w 859655"/>
              <a:gd name="connsiteY2" fmla="*/ 132573 h 890778"/>
              <a:gd name="connsiteX0" fmla="*/ 0 w 859655"/>
              <a:gd name="connsiteY0" fmla="*/ 758205 h 758205"/>
              <a:gd name="connsiteX1" fmla="*/ 859655 w 859655"/>
              <a:gd name="connsiteY1" fmla="*/ 0 h 758205"/>
              <a:gd name="connsiteX0" fmla="*/ 0 w 792088"/>
              <a:gd name="connsiteY0" fmla="*/ 720080 h 720080"/>
              <a:gd name="connsiteX1" fmla="*/ 792088 w 792088"/>
              <a:gd name="connsiteY1" fmla="*/ 0 h 720080"/>
              <a:gd name="connsiteX0" fmla="*/ 0 w 792088"/>
              <a:gd name="connsiteY0" fmla="*/ 720080 h 720080"/>
              <a:gd name="connsiteX1" fmla="*/ 792088 w 792088"/>
              <a:gd name="connsiteY1" fmla="*/ 0 h 720080"/>
              <a:gd name="connsiteX0" fmla="*/ 0 w 792088"/>
              <a:gd name="connsiteY0" fmla="*/ 720080 h 720080"/>
              <a:gd name="connsiteX1" fmla="*/ 792088 w 792088"/>
              <a:gd name="connsiteY1" fmla="*/ 0 h 720080"/>
              <a:gd name="connsiteX0" fmla="*/ 0 w 792088"/>
              <a:gd name="connsiteY0" fmla="*/ 720080 h 720080"/>
              <a:gd name="connsiteX1" fmla="*/ 792088 w 792088"/>
              <a:gd name="connsiteY1" fmla="*/ 0 h 720080"/>
              <a:gd name="connsiteX0" fmla="*/ 0 w 792088"/>
              <a:gd name="connsiteY0" fmla="*/ 720080 h 720080"/>
              <a:gd name="connsiteX1" fmla="*/ 792088 w 792088"/>
              <a:gd name="connsiteY1" fmla="*/ 0 h 720080"/>
              <a:gd name="connsiteX0" fmla="*/ 0 w 792088"/>
              <a:gd name="connsiteY0" fmla="*/ 720080 h 720080"/>
              <a:gd name="connsiteX1" fmla="*/ 792088 w 792088"/>
              <a:gd name="connsiteY1" fmla="*/ 0 h 720080"/>
              <a:gd name="connsiteX0" fmla="*/ 0 w 792088"/>
              <a:gd name="connsiteY0" fmla="*/ 720080 h 720080"/>
              <a:gd name="connsiteX1" fmla="*/ 792088 w 792088"/>
              <a:gd name="connsiteY1" fmla="*/ 0 h 720080"/>
              <a:gd name="connsiteX0" fmla="*/ 0 w 792088"/>
              <a:gd name="connsiteY0" fmla="*/ 720080 h 720080"/>
              <a:gd name="connsiteX1" fmla="*/ 792088 w 792088"/>
              <a:gd name="connsiteY1" fmla="*/ 0 h 720080"/>
              <a:gd name="connsiteX0" fmla="*/ 0 w 895914"/>
              <a:gd name="connsiteY0" fmla="*/ 403196 h 403196"/>
              <a:gd name="connsiteX1" fmla="*/ 895914 w 895914"/>
              <a:gd name="connsiteY1" fmla="*/ 0 h 403196"/>
              <a:gd name="connsiteX0" fmla="*/ 0 w 895914"/>
              <a:gd name="connsiteY0" fmla="*/ 403196 h 403196"/>
              <a:gd name="connsiteX1" fmla="*/ 895914 w 895914"/>
              <a:gd name="connsiteY1" fmla="*/ 0 h 403196"/>
              <a:gd name="connsiteX0" fmla="*/ 0 w 895914"/>
              <a:gd name="connsiteY0" fmla="*/ 382250 h 382250"/>
              <a:gd name="connsiteX1" fmla="*/ 895914 w 895914"/>
              <a:gd name="connsiteY1" fmla="*/ 102789 h 382250"/>
              <a:gd name="connsiteX0" fmla="*/ 0 w 895914"/>
              <a:gd name="connsiteY0" fmla="*/ 382250 h 382250"/>
              <a:gd name="connsiteX1" fmla="*/ 895914 w 895914"/>
              <a:gd name="connsiteY1" fmla="*/ 102789 h 382250"/>
              <a:gd name="connsiteX0" fmla="*/ 0 w 895914"/>
              <a:gd name="connsiteY0" fmla="*/ 382250 h 382250"/>
              <a:gd name="connsiteX1" fmla="*/ 895914 w 895914"/>
              <a:gd name="connsiteY1" fmla="*/ 162140 h 3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914" h="382250">
                <a:moveTo>
                  <a:pt x="0" y="382250"/>
                </a:moveTo>
                <a:cubicBezTo>
                  <a:pt x="245522" y="0"/>
                  <a:pt x="568211" y="87494"/>
                  <a:pt x="895914" y="162140"/>
                </a:cubicBezTo>
              </a:path>
            </a:pathLst>
          </a:custGeom>
          <a:ln w="2222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 95"/>
          <p:cNvSpPr/>
          <p:nvPr/>
        </p:nvSpPr>
        <p:spPr>
          <a:xfrm>
            <a:off x="4887218" y="3261652"/>
            <a:ext cx="1167272" cy="343425"/>
          </a:xfrm>
          <a:custGeom>
            <a:avLst/>
            <a:gdLst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00025 w 1104900"/>
              <a:gd name="connsiteY3" fmla="*/ 85725 h 707492"/>
              <a:gd name="connsiteX4" fmla="*/ 266700 w 1104900"/>
              <a:gd name="connsiteY4" fmla="*/ 123825 h 707492"/>
              <a:gd name="connsiteX5" fmla="*/ 295275 w 1104900"/>
              <a:gd name="connsiteY5" fmla="*/ 142875 h 707492"/>
              <a:gd name="connsiteX6" fmla="*/ 323850 w 1104900"/>
              <a:gd name="connsiteY6" fmla="*/ 152400 h 707492"/>
              <a:gd name="connsiteX7" fmla="*/ 381000 w 1104900"/>
              <a:gd name="connsiteY7" fmla="*/ 190500 h 707492"/>
              <a:gd name="connsiteX8" fmla="*/ 409575 w 1104900"/>
              <a:gd name="connsiteY8" fmla="*/ 209550 h 707492"/>
              <a:gd name="connsiteX9" fmla="*/ 438150 w 1104900"/>
              <a:gd name="connsiteY9" fmla="*/ 219075 h 707492"/>
              <a:gd name="connsiteX10" fmla="*/ 476250 w 1104900"/>
              <a:gd name="connsiteY10" fmla="*/ 247650 h 707492"/>
              <a:gd name="connsiteX11" fmla="*/ 533400 w 1104900"/>
              <a:gd name="connsiteY11" fmla="*/ 266700 h 707492"/>
              <a:gd name="connsiteX12" fmla="*/ 590550 w 1104900"/>
              <a:gd name="connsiteY12" fmla="*/ 304800 h 707492"/>
              <a:gd name="connsiteX13" fmla="*/ 619125 w 1104900"/>
              <a:gd name="connsiteY13" fmla="*/ 323850 h 707492"/>
              <a:gd name="connsiteX14" fmla="*/ 676275 w 1104900"/>
              <a:gd name="connsiteY14" fmla="*/ 352425 h 707492"/>
              <a:gd name="connsiteX15" fmla="*/ 704850 w 1104900"/>
              <a:gd name="connsiteY15" fmla="*/ 361950 h 707492"/>
              <a:gd name="connsiteX16" fmla="*/ 762000 w 1104900"/>
              <a:gd name="connsiteY16" fmla="*/ 400050 h 707492"/>
              <a:gd name="connsiteX17" fmla="*/ 790575 w 1104900"/>
              <a:gd name="connsiteY17" fmla="*/ 419100 h 707492"/>
              <a:gd name="connsiteX18" fmla="*/ 819150 w 1104900"/>
              <a:gd name="connsiteY18" fmla="*/ 438150 h 707492"/>
              <a:gd name="connsiteX19" fmla="*/ 847725 w 1104900"/>
              <a:gd name="connsiteY19" fmla="*/ 457200 h 707492"/>
              <a:gd name="connsiteX20" fmla="*/ 895350 w 1104900"/>
              <a:gd name="connsiteY20" fmla="*/ 495300 h 707492"/>
              <a:gd name="connsiteX21" fmla="*/ 952500 w 1104900"/>
              <a:gd name="connsiteY21" fmla="*/ 552450 h 707492"/>
              <a:gd name="connsiteX22" fmla="*/ 1038225 w 1104900"/>
              <a:gd name="connsiteY22" fmla="*/ 619125 h 707492"/>
              <a:gd name="connsiteX23" fmla="*/ 1076325 w 1104900"/>
              <a:gd name="connsiteY23" fmla="*/ 676275 h 707492"/>
              <a:gd name="connsiteX24" fmla="*/ 1104900 w 1104900"/>
              <a:gd name="connsiteY24" fmla="*/ 704850 h 707492"/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00025 w 1104900"/>
              <a:gd name="connsiteY3" fmla="*/ 85725 h 707492"/>
              <a:gd name="connsiteX4" fmla="*/ 266700 w 1104900"/>
              <a:gd name="connsiteY4" fmla="*/ 123825 h 707492"/>
              <a:gd name="connsiteX5" fmla="*/ 295275 w 1104900"/>
              <a:gd name="connsiteY5" fmla="*/ 142875 h 707492"/>
              <a:gd name="connsiteX6" fmla="*/ 323850 w 1104900"/>
              <a:gd name="connsiteY6" fmla="*/ 152400 h 707492"/>
              <a:gd name="connsiteX7" fmla="*/ 381000 w 1104900"/>
              <a:gd name="connsiteY7" fmla="*/ 190500 h 707492"/>
              <a:gd name="connsiteX8" fmla="*/ 409575 w 1104900"/>
              <a:gd name="connsiteY8" fmla="*/ 209550 h 707492"/>
              <a:gd name="connsiteX9" fmla="*/ 438150 w 1104900"/>
              <a:gd name="connsiteY9" fmla="*/ 219075 h 707492"/>
              <a:gd name="connsiteX10" fmla="*/ 476250 w 1104900"/>
              <a:gd name="connsiteY10" fmla="*/ 247650 h 707492"/>
              <a:gd name="connsiteX11" fmla="*/ 533400 w 1104900"/>
              <a:gd name="connsiteY11" fmla="*/ 266700 h 707492"/>
              <a:gd name="connsiteX12" fmla="*/ 590550 w 1104900"/>
              <a:gd name="connsiteY12" fmla="*/ 304800 h 707492"/>
              <a:gd name="connsiteX13" fmla="*/ 619125 w 1104900"/>
              <a:gd name="connsiteY13" fmla="*/ 323850 h 707492"/>
              <a:gd name="connsiteX14" fmla="*/ 704850 w 1104900"/>
              <a:gd name="connsiteY14" fmla="*/ 361950 h 707492"/>
              <a:gd name="connsiteX15" fmla="*/ 762000 w 1104900"/>
              <a:gd name="connsiteY15" fmla="*/ 400050 h 707492"/>
              <a:gd name="connsiteX16" fmla="*/ 790575 w 1104900"/>
              <a:gd name="connsiteY16" fmla="*/ 419100 h 707492"/>
              <a:gd name="connsiteX17" fmla="*/ 819150 w 1104900"/>
              <a:gd name="connsiteY17" fmla="*/ 438150 h 707492"/>
              <a:gd name="connsiteX18" fmla="*/ 847725 w 1104900"/>
              <a:gd name="connsiteY18" fmla="*/ 457200 h 707492"/>
              <a:gd name="connsiteX19" fmla="*/ 895350 w 1104900"/>
              <a:gd name="connsiteY19" fmla="*/ 495300 h 707492"/>
              <a:gd name="connsiteX20" fmla="*/ 952500 w 1104900"/>
              <a:gd name="connsiteY20" fmla="*/ 552450 h 707492"/>
              <a:gd name="connsiteX21" fmla="*/ 1038225 w 1104900"/>
              <a:gd name="connsiteY21" fmla="*/ 619125 h 707492"/>
              <a:gd name="connsiteX22" fmla="*/ 1076325 w 1104900"/>
              <a:gd name="connsiteY22" fmla="*/ 676275 h 707492"/>
              <a:gd name="connsiteX23" fmla="*/ 1104900 w 1104900"/>
              <a:gd name="connsiteY23" fmla="*/ 704850 h 707492"/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00025 w 1104900"/>
              <a:gd name="connsiteY3" fmla="*/ 85725 h 707492"/>
              <a:gd name="connsiteX4" fmla="*/ 266700 w 1104900"/>
              <a:gd name="connsiteY4" fmla="*/ 123825 h 707492"/>
              <a:gd name="connsiteX5" fmla="*/ 295275 w 1104900"/>
              <a:gd name="connsiteY5" fmla="*/ 142875 h 707492"/>
              <a:gd name="connsiteX6" fmla="*/ 323850 w 1104900"/>
              <a:gd name="connsiteY6" fmla="*/ 152400 h 707492"/>
              <a:gd name="connsiteX7" fmla="*/ 381000 w 1104900"/>
              <a:gd name="connsiteY7" fmla="*/ 190500 h 707492"/>
              <a:gd name="connsiteX8" fmla="*/ 409575 w 1104900"/>
              <a:gd name="connsiteY8" fmla="*/ 209550 h 707492"/>
              <a:gd name="connsiteX9" fmla="*/ 438150 w 1104900"/>
              <a:gd name="connsiteY9" fmla="*/ 219075 h 707492"/>
              <a:gd name="connsiteX10" fmla="*/ 476250 w 1104900"/>
              <a:gd name="connsiteY10" fmla="*/ 247650 h 707492"/>
              <a:gd name="connsiteX11" fmla="*/ 533400 w 1104900"/>
              <a:gd name="connsiteY11" fmla="*/ 266700 h 707492"/>
              <a:gd name="connsiteX12" fmla="*/ 619125 w 1104900"/>
              <a:gd name="connsiteY12" fmla="*/ 323850 h 707492"/>
              <a:gd name="connsiteX13" fmla="*/ 704850 w 1104900"/>
              <a:gd name="connsiteY13" fmla="*/ 361950 h 707492"/>
              <a:gd name="connsiteX14" fmla="*/ 762000 w 1104900"/>
              <a:gd name="connsiteY14" fmla="*/ 400050 h 707492"/>
              <a:gd name="connsiteX15" fmla="*/ 790575 w 1104900"/>
              <a:gd name="connsiteY15" fmla="*/ 419100 h 707492"/>
              <a:gd name="connsiteX16" fmla="*/ 819150 w 1104900"/>
              <a:gd name="connsiteY16" fmla="*/ 438150 h 707492"/>
              <a:gd name="connsiteX17" fmla="*/ 847725 w 1104900"/>
              <a:gd name="connsiteY17" fmla="*/ 457200 h 707492"/>
              <a:gd name="connsiteX18" fmla="*/ 895350 w 1104900"/>
              <a:gd name="connsiteY18" fmla="*/ 495300 h 707492"/>
              <a:gd name="connsiteX19" fmla="*/ 952500 w 1104900"/>
              <a:gd name="connsiteY19" fmla="*/ 552450 h 707492"/>
              <a:gd name="connsiteX20" fmla="*/ 1038225 w 1104900"/>
              <a:gd name="connsiteY20" fmla="*/ 619125 h 707492"/>
              <a:gd name="connsiteX21" fmla="*/ 1076325 w 1104900"/>
              <a:gd name="connsiteY21" fmla="*/ 676275 h 707492"/>
              <a:gd name="connsiteX22" fmla="*/ 1104900 w 1104900"/>
              <a:gd name="connsiteY22" fmla="*/ 704850 h 707492"/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00025 w 1104900"/>
              <a:gd name="connsiteY3" fmla="*/ 85725 h 707492"/>
              <a:gd name="connsiteX4" fmla="*/ 266700 w 1104900"/>
              <a:gd name="connsiteY4" fmla="*/ 123825 h 707492"/>
              <a:gd name="connsiteX5" fmla="*/ 295275 w 1104900"/>
              <a:gd name="connsiteY5" fmla="*/ 142875 h 707492"/>
              <a:gd name="connsiteX6" fmla="*/ 323850 w 1104900"/>
              <a:gd name="connsiteY6" fmla="*/ 152400 h 707492"/>
              <a:gd name="connsiteX7" fmla="*/ 381000 w 1104900"/>
              <a:gd name="connsiteY7" fmla="*/ 190500 h 707492"/>
              <a:gd name="connsiteX8" fmla="*/ 409575 w 1104900"/>
              <a:gd name="connsiteY8" fmla="*/ 209550 h 707492"/>
              <a:gd name="connsiteX9" fmla="*/ 438150 w 1104900"/>
              <a:gd name="connsiteY9" fmla="*/ 219075 h 707492"/>
              <a:gd name="connsiteX10" fmla="*/ 476250 w 1104900"/>
              <a:gd name="connsiteY10" fmla="*/ 247650 h 707492"/>
              <a:gd name="connsiteX11" fmla="*/ 619125 w 1104900"/>
              <a:gd name="connsiteY11" fmla="*/ 323850 h 707492"/>
              <a:gd name="connsiteX12" fmla="*/ 704850 w 1104900"/>
              <a:gd name="connsiteY12" fmla="*/ 361950 h 707492"/>
              <a:gd name="connsiteX13" fmla="*/ 762000 w 1104900"/>
              <a:gd name="connsiteY13" fmla="*/ 400050 h 707492"/>
              <a:gd name="connsiteX14" fmla="*/ 790575 w 1104900"/>
              <a:gd name="connsiteY14" fmla="*/ 419100 h 707492"/>
              <a:gd name="connsiteX15" fmla="*/ 819150 w 1104900"/>
              <a:gd name="connsiteY15" fmla="*/ 438150 h 707492"/>
              <a:gd name="connsiteX16" fmla="*/ 847725 w 1104900"/>
              <a:gd name="connsiteY16" fmla="*/ 457200 h 707492"/>
              <a:gd name="connsiteX17" fmla="*/ 895350 w 1104900"/>
              <a:gd name="connsiteY17" fmla="*/ 495300 h 707492"/>
              <a:gd name="connsiteX18" fmla="*/ 952500 w 1104900"/>
              <a:gd name="connsiteY18" fmla="*/ 552450 h 707492"/>
              <a:gd name="connsiteX19" fmla="*/ 1038225 w 1104900"/>
              <a:gd name="connsiteY19" fmla="*/ 619125 h 707492"/>
              <a:gd name="connsiteX20" fmla="*/ 1076325 w 1104900"/>
              <a:gd name="connsiteY20" fmla="*/ 676275 h 707492"/>
              <a:gd name="connsiteX21" fmla="*/ 1104900 w 1104900"/>
              <a:gd name="connsiteY21" fmla="*/ 704850 h 707492"/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00025 w 1104900"/>
              <a:gd name="connsiteY3" fmla="*/ 85725 h 707492"/>
              <a:gd name="connsiteX4" fmla="*/ 266700 w 1104900"/>
              <a:gd name="connsiteY4" fmla="*/ 123825 h 707492"/>
              <a:gd name="connsiteX5" fmla="*/ 295275 w 1104900"/>
              <a:gd name="connsiteY5" fmla="*/ 142875 h 707492"/>
              <a:gd name="connsiteX6" fmla="*/ 323850 w 1104900"/>
              <a:gd name="connsiteY6" fmla="*/ 152400 h 707492"/>
              <a:gd name="connsiteX7" fmla="*/ 381000 w 1104900"/>
              <a:gd name="connsiteY7" fmla="*/ 190500 h 707492"/>
              <a:gd name="connsiteX8" fmla="*/ 409575 w 1104900"/>
              <a:gd name="connsiteY8" fmla="*/ 209550 h 707492"/>
              <a:gd name="connsiteX9" fmla="*/ 438150 w 1104900"/>
              <a:gd name="connsiteY9" fmla="*/ 219075 h 707492"/>
              <a:gd name="connsiteX10" fmla="*/ 619125 w 1104900"/>
              <a:gd name="connsiteY10" fmla="*/ 323850 h 707492"/>
              <a:gd name="connsiteX11" fmla="*/ 704850 w 1104900"/>
              <a:gd name="connsiteY11" fmla="*/ 361950 h 707492"/>
              <a:gd name="connsiteX12" fmla="*/ 762000 w 1104900"/>
              <a:gd name="connsiteY12" fmla="*/ 400050 h 707492"/>
              <a:gd name="connsiteX13" fmla="*/ 790575 w 1104900"/>
              <a:gd name="connsiteY13" fmla="*/ 419100 h 707492"/>
              <a:gd name="connsiteX14" fmla="*/ 819150 w 1104900"/>
              <a:gd name="connsiteY14" fmla="*/ 438150 h 707492"/>
              <a:gd name="connsiteX15" fmla="*/ 847725 w 1104900"/>
              <a:gd name="connsiteY15" fmla="*/ 457200 h 707492"/>
              <a:gd name="connsiteX16" fmla="*/ 895350 w 1104900"/>
              <a:gd name="connsiteY16" fmla="*/ 495300 h 707492"/>
              <a:gd name="connsiteX17" fmla="*/ 952500 w 1104900"/>
              <a:gd name="connsiteY17" fmla="*/ 552450 h 707492"/>
              <a:gd name="connsiteX18" fmla="*/ 1038225 w 1104900"/>
              <a:gd name="connsiteY18" fmla="*/ 619125 h 707492"/>
              <a:gd name="connsiteX19" fmla="*/ 1076325 w 1104900"/>
              <a:gd name="connsiteY19" fmla="*/ 676275 h 707492"/>
              <a:gd name="connsiteX20" fmla="*/ 1104900 w 1104900"/>
              <a:gd name="connsiteY20" fmla="*/ 704850 h 707492"/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00025 w 1104900"/>
              <a:gd name="connsiteY3" fmla="*/ 85725 h 707492"/>
              <a:gd name="connsiteX4" fmla="*/ 266700 w 1104900"/>
              <a:gd name="connsiteY4" fmla="*/ 123825 h 707492"/>
              <a:gd name="connsiteX5" fmla="*/ 295275 w 1104900"/>
              <a:gd name="connsiteY5" fmla="*/ 142875 h 707492"/>
              <a:gd name="connsiteX6" fmla="*/ 323850 w 1104900"/>
              <a:gd name="connsiteY6" fmla="*/ 152400 h 707492"/>
              <a:gd name="connsiteX7" fmla="*/ 381000 w 1104900"/>
              <a:gd name="connsiteY7" fmla="*/ 190500 h 707492"/>
              <a:gd name="connsiteX8" fmla="*/ 409575 w 1104900"/>
              <a:gd name="connsiteY8" fmla="*/ 209550 h 707492"/>
              <a:gd name="connsiteX9" fmla="*/ 619125 w 1104900"/>
              <a:gd name="connsiteY9" fmla="*/ 323850 h 707492"/>
              <a:gd name="connsiteX10" fmla="*/ 704850 w 1104900"/>
              <a:gd name="connsiteY10" fmla="*/ 361950 h 707492"/>
              <a:gd name="connsiteX11" fmla="*/ 762000 w 1104900"/>
              <a:gd name="connsiteY11" fmla="*/ 400050 h 707492"/>
              <a:gd name="connsiteX12" fmla="*/ 790575 w 1104900"/>
              <a:gd name="connsiteY12" fmla="*/ 419100 h 707492"/>
              <a:gd name="connsiteX13" fmla="*/ 819150 w 1104900"/>
              <a:gd name="connsiteY13" fmla="*/ 438150 h 707492"/>
              <a:gd name="connsiteX14" fmla="*/ 847725 w 1104900"/>
              <a:gd name="connsiteY14" fmla="*/ 457200 h 707492"/>
              <a:gd name="connsiteX15" fmla="*/ 895350 w 1104900"/>
              <a:gd name="connsiteY15" fmla="*/ 495300 h 707492"/>
              <a:gd name="connsiteX16" fmla="*/ 952500 w 1104900"/>
              <a:gd name="connsiteY16" fmla="*/ 552450 h 707492"/>
              <a:gd name="connsiteX17" fmla="*/ 1038225 w 1104900"/>
              <a:gd name="connsiteY17" fmla="*/ 619125 h 707492"/>
              <a:gd name="connsiteX18" fmla="*/ 1076325 w 1104900"/>
              <a:gd name="connsiteY18" fmla="*/ 676275 h 707492"/>
              <a:gd name="connsiteX19" fmla="*/ 1104900 w 1104900"/>
              <a:gd name="connsiteY19" fmla="*/ 704850 h 707492"/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66700 w 1104900"/>
              <a:gd name="connsiteY3" fmla="*/ 123825 h 707492"/>
              <a:gd name="connsiteX4" fmla="*/ 295275 w 1104900"/>
              <a:gd name="connsiteY4" fmla="*/ 142875 h 707492"/>
              <a:gd name="connsiteX5" fmla="*/ 323850 w 1104900"/>
              <a:gd name="connsiteY5" fmla="*/ 152400 h 707492"/>
              <a:gd name="connsiteX6" fmla="*/ 381000 w 1104900"/>
              <a:gd name="connsiteY6" fmla="*/ 190500 h 707492"/>
              <a:gd name="connsiteX7" fmla="*/ 409575 w 1104900"/>
              <a:gd name="connsiteY7" fmla="*/ 209550 h 707492"/>
              <a:gd name="connsiteX8" fmla="*/ 619125 w 1104900"/>
              <a:gd name="connsiteY8" fmla="*/ 323850 h 707492"/>
              <a:gd name="connsiteX9" fmla="*/ 704850 w 1104900"/>
              <a:gd name="connsiteY9" fmla="*/ 361950 h 707492"/>
              <a:gd name="connsiteX10" fmla="*/ 762000 w 1104900"/>
              <a:gd name="connsiteY10" fmla="*/ 400050 h 707492"/>
              <a:gd name="connsiteX11" fmla="*/ 790575 w 1104900"/>
              <a:gd name="connsiteY11" fmla="*/ 419100 h 707492"/>
              <a:gd name="connsiteX12" fmla="*/ 819150 w 1104900"/>
              <a:gd name="connsiteY12" fmla="*/ 438150 h 707492"/>
              <a:gd name="connsiteX13" fmla="*/ 847725 w 1104900"/>
              <a:gd name="connsiteY13" fmla="*/ 457200 h 707492"/>
              <a:gd name="connsiteX14" fmla="*/ 895350 w 1104900"/>
              <a:gd name="connsiteY14" fmla="*/ 495300 h 707492"/>
              <a:gd name="connsiteX15" fmla="*/ 952500 w 1104900"/>
              <a:gd name="connsiteY15" fmla="*/ 552450 h 707492"/>
              <a:gd name="connsiteX16" fmla="*/ 1038225 w 1104900"/>
              <a:gd name="connsiteY16" fmla="*/ 619125 h 707492"/>
              <a:gd name="connsiteX17" fmla="*/ 1076325 w 1104900"/>
              <a:gd name="connsiteY17" fmla="*/ 676275 h 707492"/>
              <a:gd name="connsiteX18" fmla="*/ 1104900 w 1104900"/>
              <a:gd name="connsiteY18" fmla="*/ 704850 h 707492"/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66700 w 1104900"/>
              <a:gd name="connsiteY3" fmla="*/ 123825 h 707492"/>
              <a:gd name="connsiteX4" fmla="*/ 295275 w 1104900"/>
              <a:gd name="connsiteY4" fmla="*/ 142875 h 707492"/>
              <a:gd name="connsiteX5" fmla="*/ 323850 w 1104900"/>
              <a:gd name="connsiteY5" fmla="*/ 152400 h 707492"/>
              <a:gd name="connsiteX6" fmla="*/ 381000 w 1104900"/>
              <a:gd name="connsiteY6" fmla="*/ 190500 h 707492"/>
              <a:gd name="connsiteX7" fmla="*/ 619125 w 1104900"/>
              <a:gd name="connsiteY7" fmla="*/ 323850 h 707492"/>
              <a:gd name="connsiteX8" fmla="*/ 704850 w 1104900"/>
              <a:gd name="connsiteY8" fmla="*/ 361950 h 707492"/>
              <a:gd name="connsiteX9" fmla="*/ 762000 w 1104900"/>
              <a:gd name="connsiteY9" fmla="*/ 400050 h 707492"/>
              <a:gd name="connsiteX10" fmla="*/ 790575 w 1104900"/>
              <a:gd name="connsiteY10" fmla="*/ 419100 h 707492"/>
              <a:gd name="connsiteX11" fmla="*/ 819150 w 1104900"/>
              <a:gd name="connsiteY11" fmla="*/ 438150 h 707492"/>
              <a:gd name="connsiteX12" fmla="*/ 847725 w 1104900"/>
              <a:gd name="connsiteY12" fmla="*/ 457200 h 707492"/>
              <a:gd name="connsiteX13" fmla="*/ 895350 w 1104900"/>
              <a:gd name="connsiteY13" fmla="*/ 495300 h 707492"/>
              <a:gd name="connsiteX14" fmla="*/ 952500 w 1104900"/>
              <a:gd name="connsiteY14" fmla="*/ 552450 h 707492"/>
              <a:gd name="connsiteX15" fmla="*/ 1038225 w 1104900"/>
              <a:gd name="connsiteY15" fmla="*/ 619125 h 707492"/>
              <a:gd name="connsiteX16" fmla="*/ 1076325 w 1104900"/>
              <a:gd name="connsiteY16" fmla="*/ 676275 h 707492"/>
              <a:gd name="connsiteX17" fmla="*/ 1104900 w 1104900"/>
              <a:gd name="connsiteY17" fmla="*/ 704850 h 707492"/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66700 w 1104900"/>
              <a:gd name="connsiteY3" fmla="*/ 123825 h 707492"/>
              <a:gd name="connsiteX4" fmla="*/ 295275 w 1104900"/>
              <a:gd name="connsiteY4" fmla="*/ 142875 h 707492"/>
              <a:gd name="connsiteX5" fmla="*/ 323850 w 1104900"/>
              <a:gd name="connsiteY5" fmla="*/ 152400 h 707492"/>
              <a:gd name="connsiteX6" fmla="*/ 381000 w 1104900"/>
              <a:gd name="connsiteY6" fmla="*/ 190500 h 707492"/>
              <a:gd name="connsiteX7" fmla="*/ 537716 w 1104900"/>
              <a:gd name="connsiteY7" fmla="*/ 328389 h 707492"/>
              <a:gd name="connsiteX8" fmla="*/ 619125 w 1104900"/>
              <a:gd name="connsiteY8" fmla="*/ 323850 h 707492"/>
              <a:gd name="connsiteX9" fmla="*/ 704850 w 1104900"/>
              <a:gd name="connsiteY9" fmla="*/ 361950 h 707492"/>
              <a:gd name="connsiteX10" fmla="*/ 762000 w 1104900"/>
              <a:gd name="connsiteY10" fmla="*/ 400050 h 707492"/>
              <a:gd name="connsiteX11" fmla="*/ 790575 w 1104900"/>
              <a:gd name="connsiteY11" fmla="*/ 419100 h 707492"/>
              <a:gd name="connsiteX12" fmla="*/ 819150 w 1104900"/>
              <a:gd name="connsiteY12" fmla="*/ 438150 h 707492"/>
              <a:gd name="connsiteX13" fmla="*/ 847725 w 1104900"/>
              <a:gd name="connsiteY13" fmla="*/ 457200 h 707492"/>
              <a:gd name="connsiteX14" fmla="*/ 895350 w 1104900"/>
              <a:gd name="connsiteY14" fmla="*/ 495300 h 707492"/>
              <a:gd name="connsiteX15" fmla="*/ 952500 w 1104900"/>
              <a:gd name="connsiteY15" fmla="*/ 552450 h 707492"/>
              <a:gd name="connsiteX16" fmla="*/ 1038225 w 1104900"/>
              <a:gd name="connsiteY16" fmla="*/ 619125 h 707492"/>
              <a:gd name="connsiteX17" fmla="*/ 1076325 w 1104900"/>
              <a:gd name="connsiteY17" fmla="*/ 676275 h 707492"/>
              <a:gd name="connsiteX18" fmla="*/ 1104900 w 1104900"/>
              <a:gd name="connsiteY18" fmla="*/ 704850 h 707492"/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66700 w 1104900"/>
              <a:gd name="connsiteY3" fmla="*/ 123825 h 707492"/>
              <a:gd name="connsiteX4" fmla="*/ 295275 w 1104900"/>
              <a:gd name="connsiteY4" fmla="*/ 142875 h 707492"/>
              <a:gd name="connsiteX5" fmla="*/ 323850 w 1104900"/>
              <a:gd name="connsiteY5" fmla="*/ 152400 h 707492"/>
              <a:gd name="connsiteX6" fmla="*/ 381000 w 1104900"/>
              <a:gd name="connsiteY6" fmla="*/ 190500 h 707492"/>
              <a:gd name="connsiteX7" fmla="*/ 537716 w 1104900"/>
              <a:gd name="connsiteY7" fmla="*/ 328389 h 707492"/>
              <a:gd name="connsiteX8" fmla="*/ 619125 w 1104900"/>
              <a:gd name="connsiteY8" fmla="*/ 323850 h 707492"/>
              <a:gd name="connsiteX9" fmla="*/ 704850 w 1104900"/>
              <a:gd name="connsiteY9" fmla="*/ 361950 h 707492"/>
              <a:gd name="connsiteX10" fmla="*/ 790575 w 1104900"/>
              <a:gd name="connsiteY10" fmla="*/ 419100 h 707492"/>
              <a:gd name="connsiteX11" fmla="*/ 819150 w 1104900"/>
              <a:gd name="connsiteY11" fmla="*/ 438150 h 707492"/>
              <a:gd name="connsiteX12" fmla="*/ 847725 w 1104900"/>
              <a:gd name="connsiteY12" fmla="*/ 457200 h 707492"/>
              <a:gd name="connsiteX13" fmla="*/ 895350 w 1104900"/>
              <a:gd name="connsiteY13" fmla="*/ 495300 h 707492"/>
              <a:gd name="connsiteX14" fmla="*/ 952500 w 1104900"/>
              <a:gd name="connsiteY14" fmla="*/ 552450 h 707492"/>
              <a:gd name="connsiteX15" fmla="*/ 1038225 w 1104900"/>
              <a:gd name="connsiteY15" fmla="*/ 619125 h 707492"/>
              <a:gd name="connsiteX16" fmla="*/ 1076325 w 1104900"/>
              <a:gd name="connsiteY16" fmla="*/ 676275 h 707492"/>
              <a:gd name="connsiteX17" fmla="*/ 1104900 w 1104900"/>
              <a:gd name="connsiteY17" fmla="*/ 704850 h 707492"/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66700 w 1104900"/>
              <a:gd name="connsiteY3" fmla="*/ 123825 h 707492"/>
              <a:gd name="connsiteX4" fmla="*/ 295275 w 1104900"/>
              <a:gd name="connsiteY4" fmla="*/ 142875 h 707492"/>
              <a:gd name="connsiteX5" fmla="*/ 323850 w 1104900"/>
              <a:gd name="connsiteY5" fmla="*/ 152400 h 707492"/>
              <a:gd name="connsiteX6" fmla="*/ 381000 w 1104900"/>
              <a:gd name="connsiteY6" fmla="*/ 190500 h 707492"/>
              <a:gd name="connsiteX7" fmla="*/ 619125 w 1104900"/>
              <a:gd name="connsiteY7" fmla="*/ 323850 h 707492"/>
              <a:gd name="connsiteX8" fmla="*/ 704850 w 1104900"/>
              <a:gd name="connsiteY8" fmla="*/ 361950 h 707492"/>
              <a:gd name="connsiteX9" fmla="*/ 790575 w 1104900"/>
              <a:gd name="connsiteY9" fmla="*/ 419100 h 707492"/>
              <a:gd name="connsiteX10" fmla="*/ 819150 w 1104900"/>
              <a:gd name="connsiteY10" fmla="*/ 438150 h 707492"/>
              <a:gd name="connsiteX11" fmla="*/ 847725 w 1104900"/>
              <a:gd name="connsiteY11" fmla="*/ 457200 h 707492"/>
              <a:gd name="connsiteX12" fmla="*/ 895350 w 1104900"/>
              <a:gd name="connsiteY12" fmla="*/ 495300 h 707492"/>
              <a:gd name="connsiteX13" fmla="*/ 952500 w 1104900"/>
              <a:gd name="connsiteY13" fmla="*/ 552450 h 707492"/>
              <a:gd name="connsiteX14" fmla="*/ 1038225 w 1104900"/>
              <a:gd name="connsiteY14" fmla="*/ 619125 h 707492"/>
              <a:gd name="connsiteX15" fmla="*/ 1076325 w 1104900"/>
              <a:gd name="connsiteY15" fmla="*/ 676275 h 707492"/>
              <a:gd name="connsiteX16" fmla="*/ 1104900 w 1104900"/>
              <a:gd name="connsiteY16" fmla="*/ 704850 h 707492"/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66700 w 1104900"/>
              <a:gd name="connsiteY3" fmla="*/ 123825 h 707492"/>
              <a:gd name="connsiteX4" fmla="*/ 295275 w 1104900"/>
              <a:gd name="connsiteY4" fmla="*/ 142875 h 707492"/>
              <a:gd name="connsiteX5" fmla="*/ 323850 w 1104900"/>
              <a:gd name="connsiteY5" fmla="*/ 152400 h 707492"/>
              <a:gd name="connsiteX6" fmla="*/ 381000 w 1104900"/>
              <a:gd name="connsiteY6" fmla="*/ 190500 h 707492"/>
              <a:gd name="connsiteX7" fmla="*/ 704850 w 1104900"/>
              <a:gd name="connsiteY7" fmla="*/ 361950 h 707492"/>
              <a:gd name="connsiteX8" fmla="*/ 790575 w 1104900"/>
              <a:gd name="connsiteY8" fmla="*/ 419100 h 707492"/>
              <a:gd name="connsiteX9" fmla="*/ 819150 w 1104900"/>
              <a:gd name="connsiteY9" fmla="*/ 438150 h 707492"/>
              <a:gd name="connsiteX10" fmla="*/ 847725 w 1104900"/>
              <a:gd name="connsiteY10" fmla="*/ 457200 h 707492"/>
              <a:gd name="connsiteX11" fmla="*/ 895350 w 1104900"/>
              <a:gd name="connsiteY11" fmla="*/ 495300 h 707492"/>
              <a:gd name="connsiteX12" fmla="*/ 952500 w 1104900"/>
              <a:gd name="connsiteY12" fmla="*/ 552450 h 707492"/>
              <a:gd name="connsiteX13" fmla="*/ 1038225 w 1104900"/>
              <a:gd name="connsiteY13" fmla="*/ 619125 h 707492"/>
              <a:gd name="connsiteX14" fmla="*/ 1076325 w 1104900"/>
              <a:gd name="connsiteY14" fmla="*/ 676275 h 707492"/>
              <a:gd name="connsiteX15" fmla="*/ 1104900 w 1104900"/>
              <a:gd name="connsiteY15" fmla="*/ 704850 h 707492"/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66700 w 1104900"/>
              <a:gd name="connsiteY3" fmla="*/ 123825 h 707492"/>
              <a:gd name="connsiteX4" fmla="*/ 295275 w 1104900"/>
              <a:gd name="connsiteY4" fmla="*/ 142875 h 707492"/>
              <a:gd name="connsiteX5" fmla="*/ 323850 w 1104900"/>
              <a:gd name="connsiteY5" fmla="*/ 152400 h 707492"/>
              <a:gd name="connsiteX6" fmla="*/ 381000 w 1104900"/>
              <a:gd name="connsiteY6" fmla="*/ 190500 h 707492"/>
              <a:gd name="connsiteX7" fmla="*/ 790575 w 1104900"/>
              <a:gd name="connsiteY7" fmla="*/ 419100 h 707492"/>
              <a:gd name="connsiteX8" fmla="*/ 819150 w 1104900"/>
              <a:gd name="connsiteY8" fmla="*/ 438150 h 707492"/>
              <a:gd name="connsiteX9" fmla="*/ 847725 w 1104900"/>
              <a:gd name="connsiteY9" fmla="*/ 457200 h 707492"/>
              <a:gd name="connsiteX10" fmla="*/ 895350 w 1104900"/>
              <a:gd name="connsiteY10" fmla="*/ 495300 h 707492"/>
              <a:gd name="connsiteX11" fmla="*/ 952500 w 1104900"/>
              <a:gd name="connsiteY11" fmla="*/ 552450 h 707492"/>
              <a:gd name="connsiteX12" fmla="*/ 1038225 w 1104900"/>
              <a:gd name="connsiteY12" fmla="*/ 619125 h 707492"/>
              <a:gd name="connsiteX13" fmla="*/ 1076325 w 1104900"/>
              <a:gd name="connsiteY13" fmla="*/ 676275 h 707492"/>
              <a:gd name="connsiteX14" fmla="*/ 1104900 w 1104900"/>
              <a:gd name="connsiteY14" fmla="*/ 704850 h 707492"/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66700 w 1104900"/>
              <a:gd name="connsiteY3" fmla="*/ 123825 h 707492"/>
              <a:gd name="connsiteX4" fmla="*/ 295275 w 1104900"/>
              <a:gd name="connsiteY4" fmla="*/ 142875 h 707492"/>
              <a:gd name="connsiteX5" fmla="*/ 323850 w 1104900"/>
              <a:gd name="connsiteY5" fmla="*/ 152400 h 707492"/>
              <a:gd name="connsiteX6" fmla="*/ 381000 w 1104900"/>
              <a:gd name="connsiteY6" fmla="*/ 190500 h 707492"/>
              <a:gd name="connsiteX7" fmla="*/ 790575 w 1104900"/>
              <a:gd name="connsiteY7" fmla="*/ 419100 h 707492"/>
              <a:gd name="connsiteX8" fmla="*/ 819150 w 1104900"/>
              <a:gd name="connsiteY8" fmla="*/ 438150 h 707492"/>
              <a:gd name="connsiteX9" fmla="*/ 847725 w 1104900"/>
              <a:gd name="connsiteY9" fmla="*/ 457200 h 707492"/>
              <a:gd name="connsiteX10" fmla="*/ 952500 w 1104900"/>
              <a:gd name="connsiteY10" fmla="*/ 552450 h 707492"/>
              <a:gd name="connsiteX11" fmla="*/ 1038225 w 1104900"/>
              <a:gd name="connsiteY11" fmla="*/ 619125 h 707492"/>
              <a:gd name="connsiteX12" fmla="*/ 1076325 w 1104900"/>
              <a:gd name="connsiteY12" fmla="*/ 676275 h 707492"/>
              <a:gd name="connsiteX13" fmla="*/ 1104900 w 1104900"/>
              <a:gd name="connsiteY13" fmla="*/ 704850 h 707492"/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66700 w 1104900"/>
              <a:gd name="connsiteY3" fmla="*/ 123825 h 707492"/>
              <a:gd name="connsiteX4" fmla="*/ 295275 w 1104900"/>
              <a:gd name="connsiteY4" fmla="*/ 142875 h 707492"/>
              <a:gd name="connsiteX5" fmla="*/ 323850 w 1104900"/>
              <a:gd name="connsiteY5" fmla="*/ 152400 h 707492"/>
              <a:gd name="connsiteX6" fmla="*/ 381000 w 1104900"/>
              <a:gd name="connsiteY6" fmla="*/ 190500 h 707492"/>
              <a:gd name="connsiteX7" fmla="*/ 790575 w 1104900"/>
              <a:gd name="connsiteY7" fmla="*/ 419100 h 707492"/>
              <a:gd name="connsiteX8" fmla="*/ 819150 w 1104900"/>
              <a:gd name="connsiteY8" fmla="*/ 438150 h 707492"/>
              <a:gd name="connsiteX9" fmla="*/ 847725 w 1104900"/>
              <a:gd name="connsiteY9" fmla="*/ 457200 h 707492"/>
              <a:gd name="connsiteX10" fmla="*/ 1038225 w 1104900"/>
              <a:gd name="connsiteY10" fmla="*/ 619125 h 707492"/>
              <a:gd name="connsiteX11" fmla="*/ 1076325 w 1104900"/>
              <a:gd name="connsiteY11" fmla="*/ 676275 h 707492"/>
              <a:gd name="connsiteX12" fmla="*/ 1104900 w 1104900"/>
              <a:gd name="connsiteY12" fmla="*/ 704850 h 707492"/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66700 w 1104900"/>
              <a:gd name="connsiteY3" fmla="*/ 123825 h 707492"/>
              <a:gd name="connsiteX4" fmla="*/ 295275 w 1104900"/>
              <a:gd name="connsiteY4" fmla="*/ 142875 h 707492"/>
              <a:gd name="connsiteX5" fmla="*/ 323850 w 1104900"/>
              <a:gd name="connsiteY5" fmla="*/ 152400 h 707492"/>
              <a:gd name="connsiteX6" fmla="*/ 381000 w 1104900"/>
              <a:gd name="connsiteY6" fmla="*/ 190500 h 707492"/>
              <a:gd name="connsiteX7" fmla="*/ 790575 w 1104900"/>
              <a:gd name="connsiteY7" fmla="*/ 419100 h 707492"/>
              <a:gd name="connsiteX8" fmla="*/ 819150 w 1104900"/>
              <a:gd name="connsiteY8" fmla="*/ 438150 h 707492"/>
              <a:gd name="connsiteX9" fmla="*/ 1038225 w 1104900"/>
              <a:gd name="connsiteY9" fmla="*/ 619125 h 707492"/>
              <a:gd name="connsiteX10" fmla="*/ 1076325 w 1104900"/>
              <a:gd name="connsiteY10" fmla="*/ 676275 h 707492"/>
              <a:gd name="connsiteX11" fmla="*/ 1104900 w 1104900"/>
              <a:gd name="connsiteY11" fmla="*/ 704850 h 707492"/>
              <a:gd name="connsiteX0" fmla="*/ 0 w 1104900"/>
              <a:gd name="connsiteY0" fmla="*/ 0 h 707492"/>
              <a:gd name="connsiteX1" fmla="*/ 28575 w 1104900"/>
              <a:gd name="connsiteY1" fmla="*/ 38100 h 707492"/>
              <a:gd name="connsiteX2" fmla="*/ 142875 w 1104900"/>
              <a:gd name="connsiteY2" fmla="*/ 66675 h 707492"/>
              <a:gd name="connsiteX3" fmla="*/ 266700 w 1104900"/>
              <a:gd name="connsiteY3" fmla="*/ 123825 h 707492"/>
              <a:gd name="connsiteX4" fmla="*/ 295275 w 1104900"/>
              <a:gd name="connsiteY4" fmla="*/ 142875 h 707492"/>
              <a:gd name="connsiteX5" fmla="*/ 323850 w 1104900"/>
              <a:gd name="connsiteY5" fmla="*/ 152400 h 707492"/>
              <a:gd name="connsiteX6" fmla="*/ 381000 w 1104900"/>
              <a:gd name="connsiteY6" fmla="*/ 190500 h 707492"/>
              <a:gd name="connsiteX7" fmla="*/ 790575 w 1104900"/>
              <a:gd name="connsiteY7" fmla="*/ 419100 h 707492"/>
              <a:gd name="connsiteX8" fmla="*/ 1038225 w 1104900"/>
              <a:gd name="connsiteY8" fmla="*/ 619125 h 707492"/>
              <a:gd name="connsiteX9" fmla="*/ 1076325 w 1104900"/>
              <a:gd name="connsiteY9" fmla="*/ 676275 h 707492"/>
              <a:gd name="connsiteX10" fmla="*/ 1104900 w 1104900"/>
              <a:gd name="connsiteY10" fmla="*/ 704850 h 707492"/>
              <a:gd name="connsiteX0" fmla="*/ 0 w 1104900"/>
              <a:gd name="connsiteY0" fmla="*/ 0 h 704850"/>
              <a:gd name="connsiteX1" fmla="*/ 28575 w 1104900"/>
              <a:gd name="connsiteY1" fmla="*/ 38100 h 704850"/>
              <a:gd name="connsiteX2" fmla="*/ 142875 w 1104900"/>
              <a:gd name="connsiteY2" fmla="*/ 66675 h 704850"/>
              <a:gd name="connsiteX3" fmla="*/ 266700 w 1104900"/>
              <a:gd name="connsiteY3" fmla="*/ 123825 h 704850"/>
              <a:gd name="connsiteX4" fmla="*/ 295275 w 1104900"/>
              <a:gd name="connsiteY4" fmla="*/ 142875 h 704850"/>
              <a:gd name="connsiteX5" fmla="*/ 323850 w 1104900"/>
              <a:gd name="connsiteY5" fmla="*/ 152400 h 704850"/>
              <a:gd name="connsiteX6" fmla="*/ 381000 w 1104900"/>
              <a:gd name="connsiteY6" fmla="*/ 190500 h 704850"/>
              <a:gd name="connsiteX7" fmla="*/ 790575 w 1104900"/>
              <a:gd name="connsiteY7" fmla="*/ 419100 h 704850"/>
              <a:gd name="connsiteX8" fmla="*/ 1038225 w 1104900"/>
              <a:gd name="connsiteY8" fmla="*/ 619125 h 704850"/>
              <a:gd name="connsiteX9" fmla="*/ 1104900 w 1104900"/>
              <a:gd name="connsiteY9" fmla="*/ 704850 h 704850"/>
              <a:gd name="connsiteX0" fmla="*/ 0 w 1104900"/>
              <a:gd name="connsiteY0" fmla="*/ 0 h 704850"/>
              <a:gd name="connsiteX1" fmla="*/ 28575 w 1104900"/>
              <a:gd name="connsiteY1" fmla="*/ 38100 h 704850"/>
              <a:gd name="connsiteX2" fmla="*/ 142875 w 1104900"/>
              <a:gd name="connsiteY2" fmla="*/ 66675 h 704850"/>
              <a:gd name="connsiteX3" fmla="*/ 266700 w 1104900"/>
              <a:gd name="connsiteY3" fmla="*/ 123825 h 704850"/>
              <a:gd name="connsiteX4" fmla="*/ 295275 w 1104900"/>
              <a:gd name="connsiteY4" fmla="*/ 142875 h 704850"/>
              <a:gd name="connsiteX5" fmla="*/ 323850 w 1104900"/>
              <a:gd name="connsiteY5" fmla="*/ 152400 h 704850"/>
              <a:gd name="connsiteX6" fmla="*/ 381000 w 1104900"/>
              <a:gd name="connsiteY6" fmla="*/ 190500 h 704850"/>
              <a:gd name="connsiteX7" fmla="*/ 790575 w 1104900"/>
              <a:gd name="connsiteY7" fmla="*/ 419100 h 704850"/>
              <a:gd name="connsiteX8" fmla="*/ 1104900 w 1104900"/>
              <a:gd name="connsiteY8" fmla="*/ 704850 h 704850"/>
              <a:gd name="connsiteX0" fmla="*/ 0 w 1104900"/>
              <a:gd name="connsiteY0" fmla="*/ 0 h 704850"/>
              <a:gd name="connsiteX1" fmla="*/ 28575 w 1104900"/>
              <a:gd name="connsiteY1" fmla="*/ 38100 h 704850"/>
              <a:gd name="connsiteX2" fmla="*/ 142875 w 1104900"/>
              <a:gd name="connsiteY2" fmla="*/ 66675 h 704850"/>
              <a:gd name="connsiteX3" fmla="*/ 266700 w 1104900"/>
              <a:gd name="connsiteY3" fmla="*/ 123825 h 704850"/>
              <a:gd name="connsiteX4" fmla="*/ 295275 w 1104900"/>
              <a:gd name="connsiteY4" fmla="*/ 142875 h 704850"/>
              <a:gd name="connsiteX5" fmla="*/ 323850 w 1104900"/>
              <a:gd name="connsiteY5" fmla="*/ 152400 h 704850"/>
              <a:gd name="connsiteX6" fmla="*/ 790575 w 1104900"/>
              <a:gd name="connsiteY6" fmla="*/ 419100 h 704850"/>
              <a:gd name="connsiteX7" fmla="*/ 1104900 w 1104900"/>
              <a:gd name="connsiteY7" fmla="*/ 704850 h 704850"/>
              <a:gd name="connsiteX0" fmla="*/ 0 w 1104900"/>
              <a:gd name="connsiteY0" fmla="*/ 0 h 704850"/>
              <a:gd name="connsiteX1" fmla="*/ 28575 w 1104900"/>
              <a:gd name="connsiteY1" fmla="*/ 38100 h 704850"/>
              <a:gd name="connsiteX2" fmla="*/ 142875 w 1104900"/>
              <a:gd name="connsiteY2" fmla="*/ 66675 h 704850"/>
              <a:gd name="connsiteX3" fmla="*/ 266700 w 1104900"/>
              <a:gd name="connsiteY3" fmla="*/ 123825 h 704850"/>
              <a:gd name="connsiteX4" fmla="*/ 295275 w 1104900"/>
              <a:gd name="connsiteY4" fmla="*/ 142875 h 704850"/>
              <a:gd name="connsiteX5" fmla="*/ 790575 w 1104900"/>
              <a:gd name="connsiteY5" fmla="*/ 419100 h 704850"/>
              <a:gd name="connsiteX6" fmla="*/ 1104900 w 1104900"/>
              <a:gd name="connsiteY6" fmla="*/ 704850 h 704850"/>
              <a:gd name="connsiteX0" fmla="*/ 0 w 1104900"/>
              <a:gd name="connsiteY0" fmla="*/ 0 h 704850"/>
              <a:gd name="connsiteX1" fmla="*/ 28575 w 1104900"/>
              <a:gd name="connsiteY1" fmla="*/ 38100 h 704850"/>
              <a:gd name="connsiteX2" fmla="*/ 142875 w 1104900"/>
              <a:gd name="connsiteY2" fmla="*/ 66675 h 704850"/>
              <a:gd name="connsiteX3" fmla="*/ 295275 w 1104900"/>
              <a:gd name="connsiteY3" fmla="*/ 142875 h 704850"/>
              <a:gd name="connsiteX4" fmla="*/ 790575 w 1104900"/>
              <a:gd name="connsiteY4" fmla="*/ 419100 h 704850"/>
              <a:gd name="connsiteX5" fmla="*/ 1104900 w 1104900"/>
              <a:gd name="connsiteY5" fmla="*/ 704850 h 704850"/>
              <a:gd name="connsiteX0" fmla="*/ 0 w 1104900"/>
              <a:gd name="connsiteY0" fmla="*/ 0 h 704850"/>
              <a:gd name="connsiteX1" fmla="*/ 28575 w 1104900"/>
              <a:gd name="connsiteY1" fmla="*/ 38100 h 704850"/>
              <a:gd name="connsiteX2" fmla="*/ 142875 w 1104900"/>
              <a:gd name="connsiteY2" fmla="*/ 66675 h 704850"/>
              <a:gd name="connsiteX3" fmla="*/ 790575 w 1104900"/>
              <a:gd name="connsiteY3" fmla="*/ 419100 h 704850"/>
              <a:gd name="connsiteX4" fmla="*/ 1104900 w 1104900"/>
              <a:gd name="connsiteY4" fmla="*/ 704850 h 704850"/>
              <a:gd name="connsiteX0" fmla="*/ 0 w 1104900"/>
              <a:gd name="connsiteY0" fmla="*/ 3175 h 708025"/>
              <a:gd name="connsiteX1" fmla="*/ 142875 w 1104900"/>
              <a:gd name="connsiteY1" fmla="*/ 69850 h 708025"/>
              <a:gd name="connsiteX2" fmla="*/ 790575 w 1104900"/>
              <a:gd name="connsiteY2" fmla="*/ 422275 h 708025"/>
              <a:gd name="connsiteX3" fmla="*/ 1104900 w 1104900"/>
              <a:gd name="connsiteY3" fmla="*/ 708025 h 708025"/>
              <a:gd name="connsiteX0" fmla="*/ 0 w 1104900"/>
              <a:gd name="connsiteY0" fmla="*/ 0 h 704850"/>
              <a:gd name="connsiteX1" fmla="*/ 790575 w 1104900"/>
              <a:gd name="connsiteY1" fmla="*/ 419100 h 704850"/>
              <a:gd name="connsiteX2" fmla="*/ 1104900 w 1104900"/>
              <a:gd name="connsiteY2" fmla="*/ 704850 h 704850"/>
              <a:gd name="connsiteX0" fmla="*/ 0 w 1104900"/>
              <a:gd name="connsiteY0" fmla="*/ 0 h 704850"/>
              <a:gd name="connsiteX1" fmla="*/ 1104900 w 1104900"/>
              <a:gd name="connsiteY1" fmla="*/ 704850 h 704850"/>
              <a:gd name="connsiteX0" fmla="*/ 0 w 1104900"/>
              <a:gd name="connsiteY0" fmla="*/ 0 h 704850"/>
              <a:gd name="connsiteX1" fmla="*/ 1104900 w 1104900"/>
              <a:gd name="connsiteY1" fmla="*/ 704850 h 704850"/>
              <a:gd name="connsiteX0" fmla="*/ 0 w 1104900"/>
              <a:gd name="connsiteY0" fmla="*/ 0 h 704850"/>
              <a:gd name="connsiteX1" fmla="*/ 465708 w 1104900"/>
              <a:gd name="connsiteY1" fmla="*/ 184373 h 704850"/>
              <a:gd name="connsiteX2" fmla="*/ 1104900 w 1104900"/>
              <a:gd name="connsiteY2" fmla="*/ 704850 h 704850"/>
              <a:gd name="connsiteX0" fmla="*/ 0 w 1104900"/>
              <a:gd name="connsiteY0" fmla="*/ 0 h 704850"/>
              <a:gd name="connsiteX1" fmla="*/ 465708 w 1104900"/>
              <a:gd name="connsiteY1" fmla="*/ 184373 h 704850"/>
              <a:gd name="connsiteX2" fmla="*/ 1104900 w 1104900"/>
              <a:gd name="connsiteY2" fmla="*/ 704850 h 704850"/>
              <a:gd name="connsiteX0" fmla="*/ 0 w 1245448"/>
              <a:gd name="connsiteY0" fmla="*/ 0 h 626343"/>
              <a:gd name="connsiteX1" fmla="*/ 465708 w 1245448"/>
              <a:gd name="connsiteY1" fmla="*/ 184373 h 626343"/>
              <a:gd name="connsiteX2" fmla="*/ 1245448 w 1245448"/>
              <a:gd name="connsiteY2" fmla="*/ 626343 h 626343"/>
              <a:gd name="connsiteX0" fmla="*/ 0 w 1245448"/>
              <a:gd name="connsiteY0" fmla="*/ 0 h 626343"/>
              <a:gd name="connsiteX1" fmla="*/ 465708 w 1245448"/>
              <a:gd name="connsiteY1" fmla="*/ 184373 h 626343"/>
              <a:gd name="connsiteX2" fmla="*/ 1245448 w 1245448"/>
              <a:gd name="connsiteY2" fmla="*/ 626343 h 626343"/>
              <a:gd name="connsiteX0" fmla="*/ 0 w 1245448"/>
              <a:gd name="connsiteY0" fmla="*/ 0 h 626343"/>
              <a:gd name="connsiteX1" fmla="*/ 1245448 w 1245448"/>
              <a:gd name="connsiteY1" fmla="*/ 626343 h 626343"/>
              <a:gd name="connsiteX0" fmla="*/ 0 w 1245448"/>
              <a:gd name="connsiteY0" fmla="*/ 0 h 256569"/>
              <a:gd name="connsiteX1" fmla="*/ 1245448 w 1245448"/>
              <a:gd name="connsiteY1" fmla="*/ 256569 h 256569"/>
              <a:gd name="connsiteX0" fmla="*/ 0 w 1245448"/>
              <a:gd name="connsiteY0" fmla="*/ 0 h 301738"/>
              <a:gd name="connsiteX1" fmla="*/ 1245448 w 1245448"/>
              <a:gd name="connsiteY1" fmla="*/ 256569 h 301738"/>
              <a:gd name="connsiteX0" fmla="*/ 0 w 1245448"/>
              <a:gd name="connsiteY0" fmla="*/ 404472 h 489995"/>
              <a:gd name="connsiteX1" fmla="*/ 1245448 w 1245448"/>
              <a:gd name="connsiteY1" fmla="*/ 0 h 489995"/>
              <a:gd name="connsiteX0" fmla="*/ 0 w 1245448"/>
              <a:gd name="connsiteY0" fmla="*/ 404472 h 489995"/>
              <a:gd name="connsiteX1" fmla="*/ 1245448 w 1245448"/>
              <a:gd name="connsiteY1" fmla="*/ 0 h 489995"/>
              <a:gd name="connsiteX0" fmla="*/ 0 w 1245448"/>
              <a:gd name="connsiteY0" fmla="*/ 264529 h 350052"/>
              <a:gd name="connsiteX1" fmla="*/ 1245448 w 1245448"/>
              <a:gd name="connsiteY1" fmla="*/ 0 h 350052"/>
              <a:gd name="connsiteX0" fmla="*/ 0 w 1245448"/>
              <a:gd name="connsiteY0" fmla="*/ 264529 h 350052"/>
              <a:gd name="connsiteX1" fmla="*/ 1245448 w 1245448"/>
              <a:gd name="connsiteY1" fmla="*/ 0 h 35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5448" h="350052">
                <a:moveTo>
                  <a:pt x="0" y="264529"/>
                </a:moveTo>
                <a:cubicBezTo>
                  <a:pt x="415149" y="350052"/>
                  <a:pt x="787952" y="281531"/>
                  <a:pt x="1245448" y="0"/>
                </a:cubicBezTo>
              </a:path>
            </a:pathLst>
          </a:custGeom>
          <a:ln w="222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" name="Прямая со стрелкой 98"/>
          <p:cNvCxnSpPr/>
          <p:nvPr/>
        </p:nvCxnSpPr>
        <p:spPr>
          <a:xfrm flipV="1">
            <a:off x="1458266" y="2088711"/>
            <a:ext cx="0" cy="2412000"/>
          </a:xfrm>
          <a:prstGeom prst="straightConnector1">
            <a:avLst/>
          </a:prstGeom>
          <a:ln w="22225">
            <a:solidFill>
              <a:schemeClr val="bg2">
                <a:alpha val="75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1453521" y="4503569"/>
            <a:ext cx="4860000" cy="0"/>
          </a:xfrm>
          <a:prstGeom prst="straightConnector1">
            <a:avLst/>
          </a:prstGeom>
          <a:ln w="22225">
            <a:solidFill>
              <a:schemeClr val="bg2"/>
            </a:solidFill>
            <a:tailEnd type="triangle"/>
          </a:ln>
          <a:effectLst>
            <a:outerShdw blurRad="50800" dist="38100" dir="5400000" algn="t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388333" y="4985022"/>
            <a:ext cx="1310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6"/>
                </a:solidFill>
              </a:rPr>
              <a:t>расходы</a:t>
            </a:r>
            <a:endParaRPr lang="ru-RU" sz="1400" dirty="0">
              <a:solidFill>
                <a:schemeClr val="accent6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388333" y="4696990"/>
            <a:ext cx="13105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/>
                </a:solidFill>
              </a:rPr>
              <a:t>доходы</a:t>
            </a:r>
            <a:endParaRPr lang="ru-RU" sz="1400" dirty="0">
              <a:solidFill>
                <a:schemeClr val="accent5"/>
              </a:solidFill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1682674" y="4913014"/>
            <a:ext cx="64807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1682674" y="5157437"/>
            <a:ext cx="64807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олилиния 52"/>
          <p:cNvSpPr/>
          <p:nvPr/>
        </p:nvSpPr>
        <p:spPr>
          <a:xfrm>
            <a:off x="4917828" y="3131339"/>
            <a:ext cx="1092062" cy="1182622"/>
          </a:xfrm>
          <a:custGeom>
            <a:avLst/>
            <a:gdLst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139193 w 996443"/>
              <a:gd name="connsiteY3" fmla="*/ 552450 h 762000"/>
              <a:gd name="connsiteX4" fmla="*/ 177293 w 996443"/>
              <a:gd name="connsiteY4" fmla="*/ 495300 h 762000"/>
              <a:gd name="connsiteX5" fmla="*/ 263018 w 996443"/>
              <a:gd name="connsiteY5" fmla="*/ 400050 h 762000"/>
              <a:gd name="connsiteX6" fmla="*/ 291593 w 996443"/>
              <a:gd name="connsiteY6" fmla="*/ 381000 h 762000"/>
              <a:gd name="connsiteX7" fmla="*/ 358268 w 996443"/>
              <a:gd name="connsiteY7" fmla="*/ 342900 h 762000"/>
              <a:gd name="connsiteX8" fmla="*/ 386843 w 996443"/>
              <a:gd name="connsiteY8" fmla="*/ 314325 h 762000"/>
              <a:gd name="connsiteX9" fmla="*/ 453518 w 996443"/>
              <a:gd name="connsiteY9" fmla="*/ 276225 h 762000"/>
              <a:gd name="connsiteX10" fmla="*/ 482093 w 996443"/>
              <a:gd name="connsiteY10" fmla="*/ 266700 h 762000"/>
              <a:gd name="connsiteX11" fmla="*/ 567818 w 996443"/>
              <a:gd name="connsiteY11" fmla="*/ 200025 h 762000"/>
              <a:gd name="connsiteX12" fmla="*/ 596393 w 996443"/>
              <a:gd name="connsiteY12" fmla="*/ 180975 h 762000"/>
              <a:gd name="connsiteX13" fmla="*/ 624968 w 996443"/>
              <a:gd name="connsiteY13" fmla="*/ 161925 h 762000"/>
              <a:gd name="connsiteX14" fmla="*/ 653543 w 996443"/>
              <a:gd name="connsiteY14" fmla="*/ 152400 h 762000"/>
              <a:gd name="connsiteX15" fmla="*/ 682118 w 996443"/>
              <a:gd name="connsiteY15" fmla="*/ 133350 h 762000"/>
              <a:gd name="connsiteX16" fmla="*/ 739268 w 996443"/>
              <a:gd name="connsiteY16" fmla="*/ 114300 h 762000"/>
              <a:gd name="connsiteX17" fmla="*/ 796418 w 996443"/>
              <a:gd name="connsiteY17" fmla="*/ 85725 h 762000"/>
              <a:gd name="connsiteX18" fmla="*/ 824993 w 996443"/>
              <a:gd name="connsiteY18" fmla="*/ 66675 h 762000"/>
              <a:gd name="connsiteX19" fmla="*/ 882143 w 996443"/>
              <a:gd name="connsiteY19" fmla="*/ 47625 h 762000"/>
              <a:gd name="connsiteX20" fmla="*/ 910718 w 996443"/>
              <a:gd name="connsiteY20" fmla="*/ 38100 h 762000"/>
              <a:gd name="connsiteX21" fmla="*/ 939293 w 996443"/>
              <a:gd name="connsiteY21" fmla="*/ 19050 h 762000"/>
              <a:gd name="connsiteX22" fmla="*/ 996443 w 996443"/>
              <a:gd name="connsiteY22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177293 w 996443"/>
              <a:gd name="connsiteY3" fmla="*/ 495300 h 762000"/>
              <a:gd name="connsiteX4" fmla="*/ 263018 w 996443"/>
              <a:gd name="connsiteY4" fmla="*/ 400050 h 762000"/>
              <a:gd name="connsiteX5" fmla="*/ 291593 w 996443"/>
              <a:gd name="connsiteY5" fmla="*/ 381000 h 762000"/>
              <a:gd name="connsiteX6" fmla="*/ 358268 w 996443"/>
              <a:gd name="connsiteY6" fmla="*/ 342900 h 762000"/>
              <a:gd name="connsiteX7" fmla="*/ 386843 w 996443"/>
              <a:gd name="connsiteY7" fmla="*/ 314325 h 762000"/>
              <a:gd name="connsiteX8" fmla="*/ 453518 w 996443"/>
              <a:gd name="connsiteY8" fmla="*/ 276225 h 762000"/>
              <a:gd name="connsiteX9" fmla="*/ 482093 w 996443"/>
              <a:gd name="connsiteY9" fmla="*/ 266700 h 762000"/>
              <a:gd name="connsiteX10" fmla="*/ 567818 w 996443"/>
              <a:gd name="connsiteY10" fmla="*/ 200025 h 762000"/>
              <a:gd name="connsiteX11" fmla="*/ 596393 w 996443"/>
              <a:gd name="connsiteY11" fmla="*/ 180975 h 762000"/>
              <a:gd name="connsiteX12" fmla="*/ 624968 w 996443"/>
              <a:gd name="connsiteY12" fmla="*/ 161925 h 762000"/>
              <a:gd name="connsiteX13" fmla="*/ 653543 w 996443"/>
              <a:gd name="connsiteY13" fmla="*/ 152400 h 762000"/>
              <a:gd name="connsiteX14" fmla="*/ 682118 w 996443"/>
              <a:gd name="connsiteY14" fmla="*/ 133350 h 762000"/>
              <a:gd name="connsiteX15" fmla="*/ 739268 w 996443"/>
              <a:gd name="connsiteY15" fmla="*/ 114300 h 762000"/>
              <a:gd name="connsiteX16" fmla="*/ 796418 w 996443"/>
              <a:gd name="connsiteY16" fmla="*/ 85725 h 762000"/>
              <a:gd name="connsiteX17" fmla="*/ 824993 w 996443"/>
              <a:gd name="connsiteY17" fmla="*/ 66675 h 762000"/>
              <a:gd name="connsiteX18" fmla="*/ 882143 w 996443"/>
              <a:gd name="connsiteY18" fmla="*/ 47625 h 762000"/>
              <a:gd name="connsiteX19" fmla="*/ 910718 w 996443"/>
              <a:gd name="connsiteY19" fmla="*/ 38100 h 762000"/>
              <a:gd name="connsiteX20" fmla="*/ 939293 w 996443"/>
              <a:gd name="connsiteY20" fmla="*/ 19050 h 762000"/>
              <a:gd name="connsiteX21" fmla="*/ 996443 w 996443"/>
              <a:gd name="connsiteY21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386843 w 996443"/>
              <a:gd name="connsiteY6" fmla="*/ 314325 h 762000"/>
              <a:gd name="connsiteX7" fmla="*/ 453518 w 996443"/>
              <a:gd name="connsiteY7" fmla="*/ 276225 h 762000"/>
              <a:gd name="connsiteX8" fmla="*/ 482093 w 996443"/>
              <a:gd name="connsiteY8" fmla="*/ 266700 h 762000"/>
              <a:gd name="connsiteX9" fmla="*/ 567818 w 996443"/>
              <a:gd name="connsiteY9" fmla="*/ 200025 h 762000"/>
              <a:gd name="connsiteX10" fmla="*/ 596393 w 996443"/>
              <a:gd name="connsiteY10" fmla="*/ 180975 h 762000"/>
              <a:gd name="connsiteX11" fmla="*/ 624968 w 996443"/>
              <a:gd name="connsiteY11" fmla="*/ 161925 h 762000"/>
              <a:gd name="connsiteX12" fmla="*/ 653543 w 996443"/>
              <a:gd name="connsiteY12" fmla="*/ 152400 h 762000"/>
              <a:gd name="connsiteX13" fmla="*/ 682118 w 996443"/>
              <a:gd name="connsiteY13" fmla="*/ 133350 h 762000"/>
              <a:gd name="connsiteX14" fmla="*/ 739268 w 996443"/>
              <a:gd name="connsiteY14" fmla="*/ 114300 h 762000"/>
              <a:gd name="connsiteX15" fmla="*/ 796418 w 996443"/>
              <a:gd name="connsiteY15" fmla="*/ 85725 h 762000"/>
              <a:gd name="connsiteX16" fmla="*/ 824993 w 996443"/>
              <a:gd name="connsiteY16" fmla="*/ 66675 h 762000"/>
              <a:gd name="connsiteX17" fmla="*/ 882143 w 996443"/>
              <a:gd name="connsiteY17" fmla="*/ 47625 h 762000"/>
              <a:gd name="connsiteX18" fmla="*/ 910718 w 996443"/>
              <a:gd name="connsiteY18" fmla="*/ 38100 h 762000"/>
              <a:gd name="connsiteX19" fmla="*/ 939293 w 996443"/>
              <a:gd name="connsiteY19" fmla="*/ 19050 h 762000"/>
              <a:gd name="connsiteX20" fmla="*/ 996443 w 996443"/>
              <a:gd name="connsiteY20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453518 w 996443"/>
              <a:gd name="connsiteY6" fmla="*/ 276225 h 762000"/>
              <a:gd name="connsiteX7" fmla="*/ 482093 w 996443"/>
              <a:gd name="connsiteY7" fmla="*/ 266700 h 762000"/>
              <a:gd name="connsiteX8" fmla="*/ 567818 w 996443"/>
              <a:gd name="connsiteY8" fmla="*/ 200025 h 762000"/>
              <a:gd name="connsiteX9" fmla="*/ 596393 w 996443"/>
              <a:gd name="connsiteY9" fmla="*/ 180975 h 762000"/>
              <a:gd name="connsiteX10" fmla="*/ 624968 w 996443"/>
              <a:gd name="connsiteY10" fmla="*/ 161925 h 762000"/>
              <a:gd name="connsiteX11" fmla="*/ 653543 w 996443"/>
              <a:gd name="connsiteY11" fmla="*/ 152400 h 762000"/>
              <a:gd name="connsiteX12" fmla="*/ 682118 w 996443"/>
              <a:gd name="connsiteY12" fmla="*/ 133350 h 762000"/>
              <a:gd name="connsiteX13" fmla="*/ 739268 w 996443"/>
              <a:gd name="connsiteY13" fmla="*/ 114300 h 762000"/>
              <a:gd name="connsiteX14" fmla="*/ 796418 w 996443"/>
              <a:gd name="connsiteY14" fmla="*/ 85725 h 762000"/>
              <a:gd name="connsiteX15" fmla="*/ 824993 w 996443"/>
              <a:gd name="connsiteY15" fmla="*/ 66675 h 762000"/>
              <a:gd name="connsiteX16" fmla="*/ 882143 w 996443"/>
              <a:gd name="connsiteY16" fmla="*/ 47625 h 762000"/>
              <a:gd name="connsiteX17" fmla="*/ 910718 w 996443"/>
              <a:gd name="connsiteY17" fmla="*/ 38100 h 762000"/>
              <a:gd name="connsiteX18" fmla="*/ 939293 w 996443"/>
              <a:gd name="connsiteY18" fmla="*/ 19050 h 762000"/>
              <a:gd name="connsiteX19" fmla="*/ 996443 w 996443"/>
              <a:gd name="connsiteY19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482093 w 996443"/>
              <a:gd name="connsiteY6" fmla="*/ 266700 h 762000"/>
              <a:gd name="connsiteX7" fmla="*/ 567818 w 996443"/>
              <a:gd name="connsiteY7" fmla="*/ 200025 h 762000"/>
              <a:gd name="connsiteX8" fmla="*/ 596393 w 996443"/>
              <a:gd name="connsiteY8" fmla="*/ 180975 h 762000"/>
              <a:gd name="connsiteX9" fmla="*/ 624968 w 996443"/>
              <a:gd name="connsiteY9" fmla="*/ 161925 h 762000"/>
              <a:gd name="connsiteX10" fmla="*/ 653543 w 996443"/>
              <a:gd name="connsiteY10" fmla="*/ 152400 h 762000"/>
              <a:gd name="connsiteX11" fmla="*/ 682118 w 996443"/>
              <a:gd name="connsiteY11" fmla="*/ 133350 h 762000"/>
              <a:gd name="connsiteX12" fmla="*/ 739268 w 996443"/>
              <a:gd name="connsiteY12" fmla="*/ 114300 h 762000"/>
              <a:gd name="connsiteX13" fmla="*/ 796418 w 996443"/>
              <a:gd name="connsiteY13" fmla="*/ 85725 h 762000"/>
              <a:gd name="connsiteX14" fmla="*/ 824993 w 996443"/>
              <a:gd name="connsiteY14" fmla="*/ 66675 h 762000"/>
              <a:gd name="connsiteX15" fmla="*/ 882143 w 996443"/>
              <a:gd name="connsiteY15" fmla="*/ 47625 h 762000"/>
              <a:gd name="connsiteX16" fmla="*/ 910718 w 996443"/>
              <a:gd name="connsiteY16" fmla="*/ 38100 h 762000"/>
              <a:gd name="connsiteX17" fmla="*/ 939293 w 996443"/>
              <a:gd name="connsiteY17" fmla="*/ 19050 h 762000"/>
              <a:gd name="connsiteX18" fmla="*/ 996443 w 996443"/>
              <a:gd name="connsiteY18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567818 w 996443"/>
              <a:gd name="connsiteY6" fmla="*/ 200025 h 762000"/>
              <a:gd name="connsiteX7" fmla="*/ 596393 w 996443"/>
              <a:gd name="connsiteY7" fmla="*/ 180975 h 762000"/>
              <a:gd name="connsiteX8" fmla="*/ 624968 w 996443"/>
              <a:gd name="connsiteY8" fmla="*/ 161925 h 762000"/>
              <a:gd name="connsiteX9" fmla="*/ 653543 w 996443"/>
              <a:gd name="connsiteY9" fmla="*/ 152400 h 762000"/>
              <a:gd name="connsiteX10" fmla="*/ 682118 w 996443"/>
              <a:gd name="connsiteY10" fmla="*/ 133350 h 762000"/>
              <a:gd name="connsiteX11" fmla="*/ 739268 w 996443"/>
              <a:gd name="connsiteY11" fmla="*/ 114300 h 762000"/>
              <a:gd name="connsiteX12" fmla="*/ 796418 w 996443"/>
              <a:gd name="connsiteY12" fmla="*/ 85725 h 762000"/>
              <a:gd name="connsiteX13" fmla="*/ 824993 w 996443"/>
              <a:gd name="connsiteY13" fmla="*/ 66675 h 762000"/>
              <a:gd name="connsiteX14" fmla="*/ 882143 w 996443"/>
              <a:gd name="connsiteY14" fmla="*/ 47625 h 762000"/>
              <a:gd name="connsiteX15" fmla="*/ 910718 w 996443"/>
              <a:gd name="connsiteY15" fmla="*/ 38100 h 762000"/>
              <a:gd name="connsiteX16" fmla="*/ 939293 w 996443"/>
              <a:gd name="connsiteY16" fmla="*/ 19050 h 762000"/>
              <a:gd name="connsiteX17" fmla="*/ 996443 w 996443"/>
              <a:gd name="connsiteY17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567818 w 996443"/>
              <a:gd name="connsiteY6" fmla="*/ 200025 h 762000"/>
              <a:gd name="connsiteX7" fmla="*/ 596393 w 996443"/>
              <a:gd name="connsiteY7" fmla="*/ 180975 h 762000"/>
              <a:gd name="connsiteX8" fmla="*/ 653543 w 996443"/>
              <a:gd name="connsiteY8" fmla="*/ 152400 h 762000"/>
              <a:gd name="connsiteX9" fmla="*/ 682118 w 996443"/>
              <a:gd name="connsiteY9" fmla="*/ 133350 h 762000"/>
              <a:gd name="connsiteX10" fmla="*/ 739268 w 996443"/>
              <a:gd name="connsiteY10" fmla="*/ 114300 h 762000"/>
              <a:gd name="connsiteX11" fmla="*/ 796418 w 996443"/>
              <a:gd name="connsiteY11" fmla="*/ 85725 h 762000"/>
              <a:gd name="connsiteX12" fmla="*/ 824993 w 996443"/>
              <a:gd name="connsiteY12" fmla="*/ 66675 h 762000"/>
              <a:gd name="connsiteX13" fmla="*/ 882143 w 996443"/>
              <a:gd name="connsiteY13" fmla="*/ 47625 h 762000"/>
              <a:gd name="connsiteX14" fmla="*/ 910718 w 996443"/>
              <a:gd name="connsiteY14" fmla="*/ 38100 h 762000"/>
              <a:gd name="connsiteX15" fmla="*/ 939293 w 996443"/>
              <a:gd name="connsiteY15" fmla="*/ 19050 h 762000"/>
              <a:gd name="connsiteX16" fmla="*/ 996443 w 996443"/>
              <a:gd name="connsiteY16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567818 w 996443"/>
              <a:gd name="connsiteY6" fmla="*/ 200025 h 762000"/>
              <a:gd name="connsiteX7" fmla="*/ 596393 w 996443"/>
              <a:gd name="connsiteY7" fmla="*/ 180975 h 762000"/>
              <a:gd name="connsiteX8" fmla="*/ 653543 w 996443"/>
              <a:gd name="connsiteY8" fmla="*/ 152400 h 762000"/>
              <a:gd name="connsiteX9" fmla="*/ 739268 w 996443"/>
              <a:gd name="connsiteY9" fmla="*/ 114300 h 762000"/>
              <a:gd name="connsiteX10" fmla="*/ 796418 w 996443"/>
              <a:gd name="connsiteY10" fmla="*/ 85725 h 762000"/>
              <a:gd name="connsiteX11" fmla="*/ 824993 w 996443"/>
              <a:gd name="connsiteY11" fmla="*/ 66675 h 762000"/>
              <a:gd name="connsiteX12" fmla="*/ 882143 w 996443"/>
              <a:gd name="connsiteY12" fmla="*/ 47625 h 762000"/>
              <a:gd name="connsiteX13" fmla="*/ 910718 w 996443"/>
              <a:gd name="connsiteY13" fmla="*/ 38100 h 762000"/>
              <a:gd name="connsiteX14" fmla="*/ 939293 w 996443"/>
              <a:gd name="connsiteY14" fmla="*/ 19050 h 762000"/>
              <a:gd name="connsiteX15" fmla="*/ 996443 w 996443"/>
              <a:gd name="connsiteY15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567818 w 996443"/>
              <a:gd name="connsiteY6" fmla="*/ 200025 h 762000"/>
              <a:gd name="connsiteX7" fmla="*/ 596393 w 996443"/>
              <a:gd name="connsiteY7" fmla="*/ 180975 h 762000"/>
              <a:gd name="connsiteX8" fmla="*/ 739268 w 996443"/>
              <a:gd name="connsiteY8" fmla="*/ 114300 h 762000"/>
              <a:gd name="connsiteX9" fmla="*/ 796418 w 996443"/>
              <a:gd name="connsiteY9" fmla="*/ 85725 h 762000"/>
              <a:gd name="connsiteX10" fmla="*/ 824993 w 996443"/>
              <a:gd name="connsiteY10" fmla="*/ 66675 h 762000"/>
              <a:gd name="connsiteX11" fmla="*/ 882143 w 996443"/>
              <a:gd name="connsiteY11" fmla="*/ 47625 h 762000"/>
              <a:gd name="connsiteX12" fmla="*/ 910718 w 996443"/>
              <a:gd name="connsiteY12" fmla="*/ 38100 h 762000"/>
              <a:gd name="connsiteX13" fmla="*/ 939293 w 996443"/>
              <a:gd name="connsiteY13" fmla="*/ 19050 h 762000"/>
              <a:gd name="connsiteX14" fmla="*/ 996443 w 996443"/>
              <a:gd name="connsiteY14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567818 w 996443"/>
              <a:gd name="connsiteY6" fmla="*/ 200025 h 762000"/>
              <a:gd name="connsiteX7" fmla="*/ 596393 w 996443"/>
              <a:gd name="connsiteY7" fmla="*/ 180975 h 762000"/>
              <a:gd name="connsiteX8" fmla="*/ 796418 w 996443"/>
              <a:gd name="connsiteY8" fmla="*/ 85725 h 762000"/>
              <a:gd name="connsiteX9" fmla="*/ 824993 w 996443"/>
              <a:gd name="connsiteY9" fmla="*/ 66675 h 762000"/>
              <a:gd name="connsiteX10" fmla="*/ 882143 w 996443"/>
              <a:gd name="connsiteY10" fmla="*/ 47625 h 762000"/>
              <a:gd name="connsiteX11" fmla="*/ 910718 w 996443"/>
              <a:gd name="connsiteY11" fmla="*/ 38100 h 762000"/>
              <a:gd name="connsiteX12" fmla="*/ 939293 w 996443"/>
              <a:gd name="connsiteY12" fmla="*/ 19050 h 762000"/>
              <a:gd name="connsiteX13" fmla="*/ 996443 w 996443"/>
              <a:gd name="connsiteY13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567818 w 996443"/>
              <a:gd name="connsiteY6" fmla="*/ 200025 h 762000"/>
              <a:gd name="connsiteX7" fmla="*/ 596393 w 996443"/>
              <a:gd name="connsiteY7" fmla="*/ 180975 h 762000"/>
              <a:gd name="connsiteX8" fmla="*/ 796418 w 996443"/>
              <a:gd name="connsiteY8" fmla="*/ 85725 h 762000"/>
              <a:gd name="connsiteX9" fmla="*/ 824993 w 996443"/>
              <a:gd name="connsiteY9" fmla="*/ 66675 h 762000"/>
              <a:gd name="connsiteX10" fmla="*/ 882143 w 996443"/>
              <a:gd name="connsiteY10" fmla="*/ 47625 h 762000"/>
              <a:gd name="connsiteX11" fmla="*/ 910718 w 996443"/>
              <a:gd name="connsiteY11" fmla="*/ 38100 h 762000"/>
              <a:gd name="connsiteX12" fmla="*/ 996443 w 996443"/>
              <a:gd name="connsiteY12" fmla="*/ 0 h 762000"/>
              <a:gd name="connsiteX0" fmla="*/ 5843 w 996443"/>
              <a:gd name="connsiteY0" fmla="*/ 762000 h 762000"/>
              <a:gd name="connsiteX1" fmla="*/ 53468 w 996443"/>
              <a:gd name="connsiteY1" fmla="*/ 676275 h 762000"/>
              <a:gd name="connsiteX2" fmla="*/ 110618 w 996443"/>
              <a:gd name="connsiteY2" fmla="*/ 581025 h 762000"/>
              <a:gd name="connsiteX3" fmla="*/ 263018 w 996443"/>
              <a:gd name="connsiteY3" fmla="*/ 400050 h 762000"/>
              <a:gd name="connsiteX4" fmla="*/ 291593 w 996443"/>
              <a:gd name="connsiteY4" fmla="*/ 381000 h 762000"/>
              <a:gd name="connsiteX5" fmla="*/ 358268 w 996443"/>
              <a:gd name="connsiteY5" fmla="*/ 342900 h 762000"/>
              <a:gd name="connsiteX6" fmla="*/ 567818 w 996443"/>
              <a:gd name="connsiteY6" fmla="*/ 200025 h 762000"/>
              <a:gd name="connsiteX7" fmla="*/ 596393 w 996443"/>
              <a:gd name="connsiteY7" fmla="*/ 180975 h 762000"/>
              <a:gd name="connsiteX8" fmla="*/ 796418 w 996443"/>
              <a:gd name="connsiteY8" fmla="*/ 85725 h 762000"/>
              <a:gd name="connsiteX9" fmla="*/ 824993 w 996443"/>
              <a:gd name="connsiteY9" fmla="*/ 66675 h 762000"/>
              <a:gd name="connsiteX10" fmla="*/ 882143 w 996443"/>
              <a:gd name="connsiteY10" fmla="*/ 47625 h 762000"/>
              <a:gd name="connsiteX11" fmla="*/ 996443 w 996443"/>
              <a:gd name="connsiteY11" fmla="*/ 0 h 762000"/>
              <a:gd name="connsiteX0" fmla="*/ 5843 w 882143"/>
              <a:gd name="connsiteY0" fmla="*/ 714375 h 714375"/>
              <a:gd name="connsiteX1" fmla="*/ 53468 w 882143"/>
              <a:gd name="connsiteY1" fmla="*/ 628650 h 714375"/>
              <a:gd name="connsiteX2" fmla="*/ 110618 w 882143"/>
              <a:gd name="connsiteY2" fmla="*/ 533400 h 714375"/>
              <a:gd name="connsiteX3" fmla="*/ 263018 w 882143"/>
              <a:gd name="connsiteY3" fmla="*/ 352425 h 714375"/>
              <a:gd name="connsiteX4" fmla="*/ 291593 w 882143"/>
              <a:gd name="connsiteY4" fmla="*/ 333375 h 714375"/>
              <a:gd name="connsiteX5" fmla="*/ 358268 w 882143"/>
              <a:gd name="connsiteY5" fmla="*/ 295275 h 714375"/>
              <a:gd name="connsiteX6" fmla="*/ 567818 w 882143"/>
              <a:gd name="connsiteY6" fmla="*/ 152400 h 714375"/>
              <a:gd name="connsiteX7" fmla="*/ 596393 w 882143"/>
              <a:gd name="connsiteY7" fmla="*/ 133350 h 714375"/>
              <a:gd name="connsiteX8" fmla="*/ 796418 w 882143"/>
              <a:gd name="connsiteY8" fmla="*/ 38100 h 714375"/>
              <a:gd name="connsiteX9" fmla="*/ 824993 w 882143"/>
              <a:gd name="connsiteY9" fmla="*/ 19050 h 714375"/>
              <a:gd name="connsiteX10" fmla="*/ 882143 w 882143"/>
              <a:gd name="connsiteY10" fmla="*/ 0 h 714375"/>
              <a:gd name="connsiteX0" fmla="*/ 5843 w 824993"/>
              <a:gd name="connsiteY0" fmla="*/ 695325 h 695325"/>
              <a:gd name="connsiteX1" fmla="*/ 53468 w 824993"/>
              <a:gd name="connsiteY1" fmla="*/ 609600 h 695325"/>
              <a:gd name="connsiteX2" fmla="*/ 110618 w 824993"/>
              <a:gd name="connsiteY2" fmla="*/ 514350 h 695325"/>
              <a:gd name="connsiteX3" fmla="*/ 263018 w 824993"/>
              <a:gd name="connsiteY3" fmla="*/ 333375 h 695325"/>
              <a:gd name="connsiteX4" fmla="*/ 291593 w 824993"/>
              <a:gd name="connsiteY4" fmla="*/ 314325 h 695325"/>
              <a:gd name="connsiteX5" fmla="*/ 358268 w 824993"/>
              <a:gd name="connsiteY5" fmla="*/ 276225 h 695325"/>
              <a:gd name="connsiteX6" fmla="*/ 567818 w 824993"/>
              <a:gd name="connsiteY6" fmla="*/ 133350 h 695325"/>
              <a:gd name="connsiteX7" fmla="*/ 596393 w 824993"/>
              <a:gd name="connsiteY7" fmla="*/ 114300 h 695325"/>
              <a:gd name="connsiteX8" fmla="*/ 796418 w 824993"/>
              <a:gd name="connsiteY8" fmla="*/ 19050 h 695325"/>
              <a:gd name="connsiteX9" fmla="*/ 824993 w 824993"/>
              <a:gd name="connsiteY9" fmla="*/ 0 h 695325"/>
              <a:gd name="connsiteX0" fmla="*/ 5843 w 824993"/>
              <a:gd name="connsiteY0" fmla="*/ 695325 h 695325"/>
              <a:gd name="connsiteX1" fmla="*/ 53468 w 824993"/>
              <a:gd name="connsiteY1" fmla="*/ 609600 h 695325"/>
              <a:gd name="connsiteX2" fmla="*/ 110618 w 824993"/>
              <a:gd name="connsiteY2" fmla="*/ 514350 h 695325"/>
              <a:gd name="connsiteX3" fmla="*/ 263018 w 824993"/>
              <a:gd name="connsiteY3" fmla="*/ 333375 h 695325"/>
              <a:gd name="connsiteX4" fmla="*/ 291593 w 824993"/>
              <a:gd name="connsiteY4" fmla="*/ 314325 h 695325"/>
              <a:gd name="connsiteX5" fmla="*/ 358268 w 824993"/>
              <a:gd name="connsiteY5" fmla="*/ 276225 h 695325"/>
              <a:gd name="connsiteX6" fmla="*/ 567818 w 824993"/>
              <a:gd name="connsiteY6" fmla="*/ 133350 h 695325"/>
              <a:gd name="connsiteX7" fmla="*/ 596393 w 824993"/>
              <a:gd name="connsiteY7" fmla="*/ 114300 h 695325"/>
              <a:gd name="connsiteX8" fmla="*/ 824993 w 824993"/>
              <a:gd name="connsiteY8" fmla="*/ 0 h 695325"/>
              <a:gd name="connsiteX0" fmla="*/ 5843 w 824993"/>
              <a:gd name="connsiteY0" fmla="*/ 695325 h 695325"/>
              <a:gd name="connsiteX1" fmla="*/ 53468 w 824993"/>
              <a:gd name="connsiteY1" fmla="*/ 609600 h 695325"/>
              <a:gd name="connsiteX2" fmla="*/ 110618 w 824993"/>
              <a:gd name="connsiteY2" fmla="*/ 514350 h 695325"/>
              <a:gd name="connsiteX3" fmla="*/ 263018 w 824993"/>
              <a:gd name="connsiteY3" fmla="*/ 333375 h 695325"/>
              <a:gd name="connsiteX4" fmla="*/ 291593 w 824993"/>
              <a:gd name="connsiteY4" fmla="*/ 314325 h 695325"/>
              <a:gd name="connsiteX5" fmla="*/ 358268 w 824993"/>
              <a:gd name="connsiteY5" fmla="*/ 276225 h 695325"/>
              <a:gd name="connsiteX6" fmla="*/ 567818 w 824993"/>
              <a:gd name="connsiteY6" fmla="*/ 133350 h 695325"/>
              <a:gd name="connsiteX7" fmla="*/ 824993 w 824993"/>
              <a:gd name="connsiteY7" fmla="*/ 0 h 695325"/>
              <a:gd name="connsiteX0" fmla="*/ 5843 w 824993"/>
              <a:gd name="connsiteY0" fmla="*/ 695325 h 695325"/>
              <a:gd name="connsiteX1" fmla="*/ 53468 w 824993"/>
              <a:gd name="connsiteY1" fmla="*/ 609600 h 695325"/>
              <a:gd name="connsiteX2" fmla="*/ 110618 w 824993"/>
              <a:gd name="connsiteY2" fmla="*/ 514350 h 695325"/>
              <a:gd name="connsiteX3" fmla="*/ 263018 w 824993"/>
              <a:gd name="connsiteY3" fmla="*/ 333375 h 695325"/>
              <a:gd name="connsiteX4" fmla="*/ 291593 w 824993"/>
              <a:gd name="connsiteY4" fmla="*/ 314325 h 695325"/>
              <a:gd name="connsiteX5" fmla="*/ 358268 w 824993"/>
              <a:gd name="connsiteY5" fmla="*/ 276225 h 695325"/>
              <a:gd name="connsiteX6" fmla="*/ 824993 w 824993"/>
              <a:gd name="connsiteY6" fmla="*/ 0 h 695325"/>
              <a:gd name="connsiteX0" fmla="*/ 5843 w 824993"/>
              <a:gd name="connsiteY0" fmla="*/ 695325 h 695325"/>
              <a:gd name="connsiteX1" fmla="*/ 53468 w 824993"/>
              <a:gd name="connsiteY1" fmla="*/ 609600 h 695325"/>
              <a:gd name="connsiteX2" fmla="*/ 110618 w 824993"/>
              <a:gd name="connsiteY2" fmla="*/ 514350 h 695325"/>
              <a:gd name="connsiteX3" fmla="*/ 263018 w 824993"/>
              <a:gd name="connsiteY3" fmla="*/ 333375 h 695325"/>
              <a:gd name="connsiteX4" fmla="*/ 291593 w 824993"/>
              <a:gd name="connsiteY4" fmla="*/ 314325 h 695325"/>
              <a:gd name="connsiteX5" fmla="*/ 824993 w 824993"/>
              <a:gd name="connsiteY5" fmla="*/ 0 h 695325"/>
              <a:gd name="connsiteX0" fmla="*/ 5843 w 824993"/>
              <a:gd name="connsiteY0" fmla="*/ 695325 h 695325"/>
              <a:gd name="connsiteX1" fmla="*/ 53468 w 824993"/>
              <a:gd name="connsiteY1" fmla="*/ 609600 h 695325"/>
              <a:gd name="connsiteX2" fmla="*/ 110618 w 824993"/>
              <a:gd name="connsiteY2" fmla="*/ 514350 h 695325"/>
              <a:gd name="connsiteX3" fmla="*/ 263018 w 824993"/>
              <a:gd name="connsiteY3" fmla="*/ 333375 h 695325"/>
              <a:gd name="connsiteX4" fmla="*/ 824993 w 824993"/>
              <a:gd name="connsiteY4" fmla="*/ 0 h 695325"/>
              <a:gd name="connsiteX0" fmla="*/ 5843 w 824993"/>
              <a:gd name="connsiteY0" fmla="*/ 695325 h 695325"/>
              <a:gd name="connsiteX1" fmla="*/ 53468 w 824993"/>
              <a:gd name="connsiteY1" fmla="*/ 609600 h 695325"/>
              <a:gd name="connsiteX2" fmla="*/ 263018 w 824993"/>
              <a:gd name="connsiteY2" fmla="*/ 333375 h 695325"/>
              <a:gd name="connsiteX3" fmla="*/ 824993 w 824993"/>
              <a:gd name="connsiteY3" fmla="*/ 0 h 695325"/>
              <a:gd name="connsiteX0" fmla="*/ 0 w 819150"/>
              <a:gd name="connsiteY0" fmla="*/ 695325 h 695325"/>
              <a:gd name="connsiteX1" fmla="*/ 257175 w 819150"/>
              <a:gd name="connsiteY1" fmla="*/ 333375 h 695325"/>
              <a:gd name="connsiteX2" fmla="*/ 819150 w 819150"/>
              <a:gd name="connsiteY2" fmla="*/ 0 h 695325"/>
              <a:gd name="connsiteX0" fmla="*/ 0 w 819150"/>
              <a:gd name="connsiteY0" fmla="*/ 695325 h 695325"/>
              <a:gd name="connsiteX1" fmla="*/ 257175 w 819150"/>
              <a:gd name="connsiteY1" fmla="*/ 333375 h 695325"/>
              <a:gd name="connsiteX2" fmla="*/ 819150 w 819150"/>
              <a:gd name="connsiteY2" fmla="*/ 0 h 695325"/>
              <a:gd name="connsiteX0" fmla="*/ 0 w 859655"/>
              <a:gd name="connsiteY0" fmla="*/ 758205 h 758205"/>
              <a:gd name="connsiteX1" fmla="*/ 257175 w 859655"/>
              <a:gd name="connsiteY1" fmla="*/ 396255 h 758205"/>
              <a:gd name="connsiteX2" fmla="*/ 859655 w 859655"/>
              <a:gd name="connsiteY2" fmla="*/ 0 h 758205"/>
              <a:gd name="connsiteX0" fmla="*/ 0 w 859655"/>
              <a:gd name="connsiteY0" fmla="*/ 758205 h 758205"/>
              <a:gd name="connsiteX1" fmla="*/ 859655 w 859655"/>
              <a:gd name="connsiteY1" fmla="*/ 0 h 758205"/>
              <a:gd name="connsiteX0" fmla="*/ 0 w 859655"/>
              <a:gd name="connsiteY0" fmla="*/ 758205 h 758205"/>
              <a:gd name="connsiteX1" fmla="*/ 859655 w 859655"/>
              <a:gd name="connsiteY1" fmla="*/ 0 h 758205"/>
              <a:gd name="connsiteX0" fmla="*/ 0 w 859655"/>
              <a:gd name="connsiteY0" fmla="*/ 758205 h 758205"/>
              <a:gd name="connsiteX1" fmla="*/ 211583 w 859655"/>
              <a:gd name="connsiteY1" fmla="*/ 504056 h 758205"/>
              <a:gd name="connsiteX2" fmla="*/ 859655 w 859655"/>
              <a:gd name="connsiteY2" fmla="*/ 0 h 758205"/>
              <a:gd name="connsiteX0" fmla="*/ 0 w 859655"/>
              <a:gd name="connsiteY0" fmla="*/ 758205 h 758205"/>
              <a:gd name="connsiteX1" fmla="*/ 211583 w 859655"/>
              <a:gd name="connsiteY1" fmla="*/ 288032 h 758205"/>
              <a:gd name="connsiteX2" fmla="*/ 211583 w 859655"/>
              <a:gd name="connsiteY2" fmla="*/ 504056 h 758205"/>
              <a:gd name="connsiteX3" fmla="*/ 859655 w 859655"/>
              <a:gd name="connsiteY3" fmla="*/ 0 h 758205"/>
              <a:gd name="connsiteX0" fmla="*/ 0 w 859655"/>
              <a:gd name="connsiteY0" fmla="*/ 758205 h 758205"/>
              <a:gd name="connsiteX1" fmla="*/ 211583 w 859655"/>
              <a:gd name="connsiteY1" fmla="*/ 288032 h 758205"/>
              <a:gd name="connsiteX2" fmla="*/ 859655 w 859655"/>
              <a:gd name="connsiteY2" fmla="*/ 0 h 758205"/>
              <a:gd name="connsiteX0" fmla="*/ 0 w 859655"/>
              <a:gd name="connsiteY0" fmla="*/ 890778 h 890778"/>
              <a:gd name="connsiteX1" fmla="*/ 211583 w 859655"/>
              <a:gd name="connsiteY1" fmla="*/ 420605 h 890778"/>
              <a:gd name="connsiteX2" fmla="*/ 859655 w 859655"/>
              <a:gd name="connsiteY2" fmla="*/ 132573 h 890778"/>
              <a:gd name="connsiteX0" fmla="*/ 0 w 859655"/>
              <a:gd name="connsiteY0" fmla="*/ 890778 h 890778"/>
              <a:gd name="connsiteX1" fmla="*/ 211583 w 859655"/>
              <a:gd name="connsiteY1" fmla="*/ 420605 h 890778"/>
              <a:gd name="connsiteX2" fmla="*/ 859655 w 859655"/>
              <a:gd name="connsiteY2" fmla="*/ 132573 h 890778"/>
              <a:gd name="connsiteX0" fmla="*/ 0 w 859655"/>
              <a:gd name="connsiteY0" fmla="*/ 890778 h 890778"/>
              <a:gd name="connsiteX1" fmla="*/ 211583 w 859655"/>
              <a:gd name="connsiteY1" fmla="*/ 420605 h 890778"/>
              <a:gd name="connsiteX2" fmla="*/ 859655 w 859655"/>
              <a:gd name="connsiteY2" fmla="*/ 132573 h 890778"/>
              <a:gd name="connsiteX0" fmla="*/ 0 w 859655"/>
              <a:gd name="connsiteY0" fmla="*/ 758205 h 758205"/>
              <a:gd name="connsiteX1" fmla="*/ 859655 w 859655"/>
              <a:gd name="connsiteY1" fmla="*/ 0 h 758205"/>
              <a:gd name="connsiteX0" fmla="*/ 0 w 792088"/>
              <a:gd name="connsiteY0" fmla="*/ 720080 h 720080"/>
              <a:gd name="connsiteX1" fmla="*/ 792088 w 792088"/>
              <a:gd name="connsiteY1" fmla="*/ 0 h 720080"/>
              <a:gd name="connsiteX0" fmla="*/ 0 w 792088"/>
              <a:gd name="connsiteY0" fmla="*/ 720080 h 720080"/>
              <a:gd name="connsiteX1" fmla="*/ 792088 w 792088"/>
              <a:gd name="connsiteY1" fmla="*/ 0 h 720080"/>
              <a:gd name="connsiteX0" fmla="*/ 0 w 792088"/>
              <a:gd name="connsiteY0" fmla="*/ 720080 h 720080"/>
              <a:gd name="connsiteX1" fmla="*/ 792088 w 792088"/>
              <a:gd name="connsiteY1" fmla="*/ 0 h 720080"/>
              <a:gd name="connsiteX0" fmla="*/ 0 w 792088"/>
              <a:gd name="connsiteY0" fmla="*/ 720080 h 720080"/>
              <a:gd name="connsiteX1" fmla="*/ 792088 w 792088"/>
              <a:gd name="connsiteY1" fmla="*/ 0 h 720080"/>
              <a:gd name="connsiteX0" fmla="*/ 0 w 792088"/>
              <a:gd name="connsiteY0" fmla="*/ 720080 h 720080"/>
              <a:gd name="connsiteX1" fmla="*/ 792088 w 792088"/>
              <a:gd name="connsiteY1" fmla="*/ 0 h 720080"/>
              <a:gd name="connsiteX0" fmla="*/ 0 w 792088"/>
              <a:gd name="connsiteY0" fmla="*/ 720080 h 720080"/>
              <a:gd name="connsiteX1" fmla="*/ 792088 w 792088"/>
              <a:gd name="connsiteY1" fmla="*/ 0 h 720080"/>
              <a:gd name="connsiteX0" fmla="*/ 0 w 792088"/>
              <a:gd name="connsiteY0" fmla="*/ 720080 h 720080"/>
              <a:gd name="connsiteX1" fmla="*/ 792088 w 792088"/>
              <a:gd name="connsiteY1" fmla="*/ 0 h 720080"/>
              <a:gd name="connsiteX0" fmla="*/ 0 w 792088"/>
              <a:gd name="connsiteY0" fmla="*/ 720080 h 720080"/>
              <a:gd name="connsiteX1" fmla="*/ 792088 w 792088"/>
              <a:gd name="connsiteY1" fmla="*/ 0 h 720080"/>
              <a:gd name="connsiteX0" fmla="*/ 0 w 895914"/>
              <a:gd name="connsiteY0" fmla="*/ 403196 h 403196"/>
              <a:gd name="connsiteX1" fmla="*/ 895914 w 895914"/>
              <a:gd name="connsiteY1" fmla="*/ 0 h 403196"/>
              <a:gd name="connsiteX0" fmla="*/ 0 w 895914"/>
              <a:gd name="connsiteY0" fmla="*/ 403196 h 403196"/>
              <a:gd name="connsiteX1" fmla="*/ 895914 w 895914"/>
              <a:gd name="connsiteY1" fmla="*/ 0 h 403196"/>
              <a:gd name="connsiteX0" fmla="*/ 0 w 895914"/>
              <a:gd name="connsiteY0" fmla="*/ 382250 h 382250"/>
              <a:gd name="connsiteX1" fmla="*/ 895914 w 895914"/>
              <a:gd name="connsiteY1" fmla="*/ 102789 h 382250"/>
              <a:gd name="connsiteX0" fmla="*/ 0 w 895914"/>
              <a:gd name="connsiteY0" fmla="*/ 382250 h 382250"/>
              <a:gd name="connsiteX1" fmla="*/ 895914 w 895914"/>
              <a:gd name="connsiteY1" fmla="*/ 102789 h 382250"/>
              <a:gd name="connsiteX0" fmla="*/ 0 w 895914"/>
              <a:gd name="connsiteY0" fmla="*/ 382250 h 382250"/>
              <a:gd name="connsiteX1" fmla="*/ 895914 w 895914"/>
              <a:gd name="connsiteY1" fmla="*/ 162140 h 382250"/>
              <a:gd name="connsiteX0" fmla="*/ 0 w 830818"/>
              <a:gd name="connsiteY0" fmla="*/ 382250 h 1187237"/>
              <a:gd name="connsiteX1" fmla="*/ 830818 w 830818"/>
              <a:gd name="connsiteY1" fmla="*/ 1187237 h 1187237"/>
              <a:gd name="connsiteX0" fmla="*/ 0 w 830818"/>
              <a:gd name="connsiteY0" fmla="*/ 382250 h 1187237"/>
              <a:gd name="connsiteX1" fmla="*/ 830818 w 830818"/>
              <a:gd name="connsiteY1" fmla="*/ 1187237 h 1187237"/>
              <a:gd name="connsiteX0" fmla="*/ 0 w 596801"/>
              <a:gd name="connsiteY0" fmla="*/ 382250 h 1310972"/>
              <a:gd name="connsiteX1" fmla="*/ 596801 w 596801"/>
              <a:gd name="connsiteY1" fmla="*/ 1310972 h 1310972"/>
              <a:gd name="connsiteX0" fmla="*/ 0 w 596801"/>
              <a:gd name="connsiteY0" fmla="*/ 83461 h 1012183"/>
              <a:gd name="connsiteX1" fmla="*/ 596801 w 596801"/>
              <a:gd name="connsiteY1" fmla="*/ 1012183 h 1012183"/>
              <a:gd name="connsiteX0" fmla="*/ 0 w 596801"/>
              <a:gd name="connsiteY0" fmla="*/ 137109 h 1065831"/>
              <a:gd name="connsiteX1" fmla="*/ 596801 w 596801"/>
              <a:gd name="connsiteY1" fmla="*/ 1065831 h 1065831"/>
              <a:gd name="connsiteX0" fmla="*/ 0 w 596801"/>
              <a:gd name="connsiteY0" fmla="*/ 137109 h 1065831"/>
              <a:gd name="connsiteX1" fmla="*/ 596801 w 596801"/>
              <a:gd name="connsiteY1" fmla="*/ 1065831 h 1065831"/>
              <a:gd name="connsiteX0" fmla="*/ 0 w 700627"/>
              <a:gd name="connsiteY0" fmla="*/ 137109 h 1065831"/>
              <a:gd name="connsiteX1" fmla="*/ 700627 w 700627"/>
              <a:gd name="connsiteY1" fmla="*/ 1065831 h 1065831"/>
              <a:gd name="connsiteX0" fmla="*/ 0 w 700627"/>
              <a:gd name="connsiteY0" fmla="*/ 137109 h 1065831"/>
              <a:gd name="connsiteX1" fmla="*/ 700627 w 700627"/>
              <a:gd name="connsiteY1" fmla="*/ 1065831 h 1065831"/>
              <a:gd name="connsiteX0" fmla="*/ 0 w 860760"/>
              <a:gd name="connsiteY0" fmla="*/ 137109 h 1065831"/>
              <a:gd name="connsiteX1" fmla="*/ 860760 w 860760"/>
              <a:gd name="connsiteY1" fmla="*/ 1065831 h 1065831"/>
              <a:gd name="connsiteX0" fmla="*/ 0 w 860760"/>
              <a:gd name="connsiteY0" fmla="*/ 137109 h 1065831"/>
              <a:gd name="connsiteX1" fmla="*/ 860760 w 860760"/>
              <a:gd name="connsiteY1" fmla="*/ 1065831 h 10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0760" h="1065831">
                <a:moveTo>
                  <a:pt x="0" y="137109"/>
                </a:moveTo>
                <a:cubicBezTo>
                  <a:pt x="340034" y="0"/>
                  <a:pt x="535640" y="1046405"/>
                  <a:pt x="860760" y="1065831"/>
                </a:cubicBezTo>
              </a:path>
            </a:pathLst>
          </a:custGeom>
          <a:ln w="22225">
            <a:gradFill>
              <a:gsLst>
                <a:gs pos="0">
                  <a:schemeClr val="accent5"/>
                </a:gs>
                <a:gs pos="76000">
                  <a:schemeClr val="accent5"/>
                </a:gs>
                <a:gs pos="100000">
                  <a:srgbClr val="FF0000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16829" y="3019901"/>
            <a:ext cx="65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9200"/>
                </a:solidFill>
              </a:rPr>
              <a:t>???</a:t>
            </a:r>
            <a:endParaRPr lang="ru-RU" dirty="0">
              <a:solidFill>
                <a:srgbClr val="C092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48475" y="3498999"/>
            <a:ext cx="65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???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0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Будни кризиса. Можете «</a:t>
            </a:r>
            <a:r>
              <a:rPr lang="ru-RU" dirty="0" err="1" smtClean="0"/>
              <a:t>прочекать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 smtClean="0"/>
              <a:t>Разработано «ЭКОПСИ Консалтинг»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170236" y="1438969"/>
            <a:ext cx="8784976" cy="4824536"/>
          </a:xfrm>
          <a:prstGeom prst="rect">
            <a:avLst/>
          </a:prstGeom>
          <a:noFill/>
          <a:ln w="28575">
            <a:solidFill>
              <a:schemeClr val="accent2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ъект 1"/>
          <p:cNvSpPr txBox="1">
            <a:spLocks/>
          </p:cNvSpPr>
          <p:nvPr/>
        </p:nvSpPr>
        <p:spPr>
          <a:xfrm>
            <a:off x="1458268" y="1727001"/>
            <a:ext cx="7392434" cy="3709814"/>
          </a:xfrm>
          <a:prstGeom prst="rect">
            <a:avLst/>
          </a:prstGeom>
        </p:spPr>
        <p:txBody>
          <a:bodyPr lIns="0" tIns="0" rIns="91360" bIns="45680"/>
          <a:lstStyle/>
          <a:p>
            <a:pPr marL="342900" lvl="0" indent="-342900">
              <a:lnSpc>
                <a:spcPts val="2900"/>
              </a:lnSpc>
              <a:spcBef>
                <a:spcPts val="600"/>
              </a:spcBef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ru-RU" kern="0" dirty="0" smtClean="0">
                <a:latin typeface="+mn-lt"/>
              </a:rPr>
              <a:t>Доходы падают</a:t>
            </a:r>
            <a:endParaRPr kumimoji="0" lang="ru-RU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ts val="2900"/>
              </a:lnSpc>
              <a:spcBef>
                <a:spcPts val="600"/>
              </a:spcBef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ru-RU" kern="0" dirty="0" smtClean="0">
                <a:latin typeface="+mn-lt"/>
              </a:rPr>
              <a:t>Вы подписаны под убыточные контракты</a:t>
            </a:r>
            <a:endParaRPr lang="en-US" kern="0" dirty="0" smtClean="0">
              <a:latin typeface="+mn-lt"/>
            </a:endParaRPr>
          </a:p>
          <a:p>
            <a:pPr marL="342900" lvl="0" indent="-342900">
              <a:lnSpc>
                <a:spcPts val="2900"/>
              </a:lnSpc>
              <a:spcBef>
                <a:spcPts val="600"/>
              </a:spcBef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ru-RU" kern="0" dirty="0" smtClean="0">
                <a:latin typeface="+mn-lt"/>
              </a:rPr>
              <a:t>Поставщики требуют повышения цен</a:t>
            </a:r>
            <a:endParaRPr lang="en-US" kern="0" dirty="0" smtClean="0">
              <a:latin typeface="+mn-lt"/>
            </a:endParaRPr>
          </a:p>
          <a:p>
            <a:pPr marL="342900" lvl="0" indent="-342900">
              <a:lnSpc>
                <a:spcPts val="2900"/>
              </a:lnSpc>
              <a:spcBef>
                <a:spcPts val="600"/>
              </a:spcBef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ru-RU" kern="0" dirty="0" smtClean="0">
                <a:latin typeface="+mn-lt"/>
              </a:rPr>
              <a:t>Заемные деньги слишком дороги – не хватает </a:t>
            </a:r>
            <a:r>
              <a:rPr lang="ru-RU" kern="0" dirty="0" err="1" smtClean="0">
                <a:latin typeface="+mn-lt"/>
              </a:rPr>
              <a:t>оборотки</a:t>
            </a:r>
            <a:endParaRPr lang="ru-RU" kern="0" dirty="0" smtClean="0">
              <a:latin typeface="+mn-lt"/>
            </a:endParaRPr>
          </a:p>
          <a:p>
            <a:pPr marL="342900" lvl="0" indent="-342900">
              <a:lnSpc>
                <a:spcPts val="2900"/>
              </a:lnSpc>
              <a:spcBef>
                <a:spcPts val="600"/>
              </a:spcBef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ru-RU" kern="0" dirty="0" smtClean="0">
                <a:latin typeface="+mn-lt"/>
              </a:rPr>
              <a:t>Нужны сокращения, но сколько </a:t>
            </a:r>
            <a:r>
              <a:rPr lang="en-US" kern="0" dirty="0" smtClean="0">
                <a:latin typeface="+mn-lt"/>
              </a:rPr>
              <a:t>– </a:t>
            </a:r>
            <a:r>
              <a:rPr lang="ru-RU" kern="0" dirty="0" smtClean="0">
                <a:latin typeface="+mn-lt"/>
              </a:rPr>
              <a:t>непонятно</a:t>
            </a:r>
          </a:p>
          <a:p>
            <a:pPr marL="342900" lvl="0" indent="-342900">
              <a:lnSpc>
                <a:spcPts val="2900"/>
              </a:lnSpc>
              <a:spcBef>
                <a:spcPts val="600"/>
              </a:spcBef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ru-RU" kern="0" dirty="0" smtClean="0">
                <a:latin typeface="+mn-lt"/>
              </a:rPr>
              <a:t>Ножницы: денег на инвестиции меньше, а затраты выше</a:t>
            </a:r>
          </a:p>
          <a:p>
            <a:pPr marL="342900" lvl="0" indent="-342900">
              <a:lnSpc>
                <a:spcPts val="2900"/>
              </a:lnSpc>
              <a:spcBef>
                <a:spcPts val="600"/>
              </a:spcBef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ru-RU" kern="0" dirty="0" err="1" smtClean="0">
                <a:latin typeface="+mn-lt"/>
              </a:rPr>
              <a:t>Топ-менеджеры</a:t>
            </a:r>
            <a:r>
              <a:rPr lang="ru-RU" kern="0" dirty="0" smtClean="0">
                <a:latin typeface="+mn-lt"/>
              </a:rPr>
              <a:t> смотрят на первое лицо в ожидании решений</a:t>
            </a:r>
          </a:p>
          <a:p>
            <a:pPr marL="342900" lvl="0" indent="-342900">
              <a:lnSpc>
                <a:spcPts val="2900"/>
              </a:lnSpc>
              <a:spcBef>
                <a:spcPts val="600"/>
              </a:spcBef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ru-RU" kern="0" dirty="0" smtClean="0">
                <a:latin typeface="+mn-lt"/>
              </a:rPr>
              <a:t>Персонал растерян, думает о геополитике, а не о работе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9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Picture 4" descr="http://gbrgroup.ru/wp-content/uploads/2014/11/%D1%87%D0%B5%D0%BA-%D0%BB%D0%B8%D1%81%D1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755" y="5193399"/>
            <a:ext cx="2218654" cy="1016050"/>
          </a:xfrm>
          <a:prstGeom prst="rect">
            <a:avLst/>
          </a:prstGeom>
          <a:noFill/>
        </p:spPr>
      </p:pic>
      <p:grpSp>
        <p:nvGrpSpPr>
          <p:cNvPr id="41" name="Группа 40"/>
          <p:cNvGrpSpPr/>
          <p:nvPr/>
        </p:nvGrpSpPr>
        <p:grpSpPr>
          <a:xfrm>
            <a:off x="1477926" y="2144694"/>
            <a:ext cx="7397166" cy="1797577"/>
            <a:chOff x="1530276" y="2235188"/>
            <a:chExt cx="7344816" cy="247503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1530276" y="2235188"/>
              <a:ext cx="7344816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530276" y="2802377"/>
              <a:ext cx="7344816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530276" y="3440464"/>
              <a:ext cx="7344816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530276" y="4063779"/>
              <a:ext cx="7344816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530276" y="4710223"/>
              <a:ext cx="7344816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1477926" y="4390838"/>
            <a:ext cx="7397166" cy="897154"/>
            <a:chOff x="1530276" y="2235188"/>
            <a:chExt cx="7344816" cy="1205276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1530276" y="2235188"/>
              <a:ext cx="7344816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530276" y="2802377"/>
              <a:ext cx="7344816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530276" y="3440464"/>
              <a:ext cx="7344816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9139152" y="1768415"/>
            <a:ext cx="269324" cy="3454746"/>
            <a:chOff x="9139151" y="1730669"/>
            <a:chExt cx="272267" cy="349249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9139151" y="1730669"/>
              <a:ext cx="263641" cy="26364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139151" y="2191933"/>
              <a:ext cx="263641" cy="26364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139151" y="2653197"/>
              <a:ext cx="263641" cy="26364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9139151" y="3114461"/>
              <a:ext cx="263641" cy="26364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9139151" y="4036989"/>
              <a:ext cx="263641" cy="26364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147777" y="4498253"/>
              <a:ext cx="263641" cy="26364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139151" y="3575725"/>
              <a:ext cx="263641" cy="26364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139151" y="4959520"/>
              <a:ext cx="263641" cy="26364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531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87643-1B88-42AF-9ED5-2D3C283FD72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20448" y="558522"/>
            <a:ext cx="7390152" cy="773843"/>
          </a:xfrm>
        </p:spPr>
        <p:txBody>
          <a:bodyPr anchor="t"/>
          <a:lstStyle/>
          <a:p>
            <a:r>
              <a:rPr lang="ru-RU" sz="1900" dirty="0" smtClean="0"/>
              <a:t>Привыкайте жить в неопределенном мире. Неопределенность – надолго – это единственное, что известно точно</a:t>
            </a:r>
            <a:endParaRPr lang="ru-RU" sz="19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Разработано «ЭКОПСИ Консалтинг»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82604" y="1476375"/>
            <a:ext cx="5346700" cy="31854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Уравнение с Х неизвестными:</a:t>
            </a:r>
          </a:p>
          <a:p>
            <a:endParaRPr lang="ru-RU" dirty="0"/>
          </a:p>
          <a:p>
            <a:pPr marL="285750" indent="-285750">
              <a:lnSpc>
                <a:spcPts val="22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Цена на нефть</a:t>
            </a:r>
          </a:p>
          <a:p>
            <a:pPr marL="285750" indent="-285750">
              <a:lnSpc>
                <a:spcPts val="22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Уровень инфляции</a:t>
            </a:r>
          </a:p>
          <a:p>
            <a:pPr marL="285750" indent="-285750">
              <a:lnSpc>
                <a:spcPts val="22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Курс валют</a:t>
            </a:r>
          </a:p>
          <a:p>
            <a:pPr marL="285750" indent="-285750">
              <a:lnSpc>
                <a:spcPts val="22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Степень обнищания населения</a:t>
            </a:r>
          </a:p>
          <a:p>
            <a:pPr marL="285750" indent="-285750">
              <a:lnSpc>
                <a:spcPts val="22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Будут ли бунты</a:t>
            </a:r>
          </a:p>
          <a:p>
            <a:pPr marL="285750" indent="-285750">
              <a:lnSpc>
                <a:spcPts val="22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Политические решения</a:t>
            </a:r>
          </a:p>
          <a:p>
            <a:pPr marL="285750" indent="-285750">
              <a:lnSpc>
                <a:spcPts val="22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Экономические решения</a:t>
            </a:r>
          </a:p>
          <a:p>
            <a:pPr marL="285750" indent="-285750">
              <a:lnSpc>
                <a:spcPts val="22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Война или Мир</a:t>
            </a:r>
          </a:p>
          <a:p>
            <a:pPr marL="285750" indent="-285750">
              <a:lnSpc>
                <a:spcPts val="22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dirty="0" smtClean="0"/>
              <a:t>…</a:t>
            </a:r>
            <a:endParaRPr lang="ru-RU" sz="16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4626620" y="5076775"/>
            <a:ext cx="5544616" cy="1115253"/>
            <a:chOff x="4626620" y="5076775"/>
            <a:chExt cx="5544616" cy="111525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98628" y="5076775"/>
              <a:ext cx="547260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500" i="1" dirty="0" smtClean="0"/>
                <a:t>“ </a:t>
              </a:r>
              <a:r>
                <a:rPr lang="ru-RU" sz="1500" i="1" dirty="0" smtClean="0"/>
                <a:t>Есть </a:t>
              </a:r>
              <a:r>
                <a:rPr lang="ru-RU" sz="1500" i="1" dirty="0"/>
                <a:t>ощущение вероятности повышения цен, </a:t>
              </a:r>
              <a:r>
                <a:rPr lang="ru-RU" sz="1500" i="1" dirty="0" smtClean="0"/>
                <a:t/>
              </a:r>
              <a:br>
                <a:rPr lang="ru-RU" sz="1500" i="1" dirty="0" smtClean="0"/>
              </a:br>
              <a:r>
                <a:rPr lang="ru-RU" sz="1500" i="1" dirty="0" smtClean="0"/>
                <a:t>но</a:t>
              </a:r>
              <a:r>
                <a:rPr lang="ru-RU" sz="1500" i="1" dirty="0"/>
                <a:t> до какого уровня и насколько быстро, </a:t>
              </a:r>
              <a:r>
                <a:rPr lang="en-US" sz="1500" i="1" dirty="0" smtClean="0"/>
                <a:t/>
              </a:r>
              <a:br>
                <a:rPr lang="en-US" sz="1500" i="1" dirty="0" smtClean="0"/>
              </a:br>
              <a:r>
                <a:rPr lang="ru-RU" sz="1500" i="1" dirty="0" smtClean="0"/>
                <a:t>это </a:t>
              </a:r>
              <a:r>
                <a:rPr lang="ru-RU" sz="1500" i="1" dirty="0"/>
                <a:t>пока не </a:t>
              </a:r>
              <a:r>
                <a:rPr lang="ru-RU" sz="1500" i="1" dirty="0" smtClean="0"/>
                <a:t>ясно</a:t>
              </a:r>
              <a:r>
                <a:rPr lang="en-US" sz="1500" i="1" dirty="0" smtClean="0"/>
                <a:t> ”</a:t>
              </a:r>
              <a:endPara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130250" y="5868863"/>
              <a:ext cx="301614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5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Аркадий </a:t>
              </a:r>
              <a:r>
                <a:rPr lang="ru-RU" sz="15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Дворкович</a:t>
              </a:r>
              <a:r>
                <a:rPr lang="ru-RU" sz="15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28.01.2015</a:t>
              </a:r>
              <a:endPara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626620" y="5148783"/>
              <a:ext cx="0" cy="1008112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1242244" y="1476375"/>
            <a:ext cx="2880320" cy="4762500"/>
            <a:chOff x="1242244" y="1476375"/>
            <a:chExt cx="2880320" cy="47625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58268" y="2124447"/>
              <a:ext cx="2453174" cy="395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Рисунок 20" descr="BU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4668" y="5167511"/>
              <a:ext cx="513798" cy="1033748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1242244" y="1476375"/>
              <a:ext cx="2880320" cy="4762500"/>
            </a:xfrm>
            <a:prstGeom prst="rect">
              <a:avLst/>
            </a:prstGeom>
            <a:noFill/>
            <a:ln w="19050">
              <a:solidFill>
                <a:schemeClr val="accent3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42244" y="1485900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Вертикаль неопределенности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от </a:t>
              </a:r>
              <a:r>
                <a:rPr lang="ru-RU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помбура</a:t>
              </a:r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до барака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72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759&quot;&gt;&lt;object type=&quot;3&quot; unique_id=&quot;10760&quot;&gt;&lt;property id=&quot;20148&quot; value=&quot;5&quot;/&gt;&lt;property id=&quot;20300&quot; value=&quot;Slide 1 - &amp;quot;НОВАЯ СТРАТЕГИЯ В СМУТНОЕ ВРЕМЯ&amp;quot;&quot;/&gt;&lt;property id=&quot;20307&quot; value=&quot;257&quot;/&gt;&lt;/object&gt;&lt;object type=&quot;3&quot; unique_id=&quot;10761&quot;&gt;&lt;property id=&quot;20148&quot; value=&quot;5&quot;/&gt;&lt;property id=&quot;20300&quot; value=&quot;Slide 2 - &amp;quot;Это не про Вас! Не так ли?&amp;quot;&quot;/&gt;&lt;property id=&quot;20307&quot; value=&quot;365&quot;/&gt;&lt;/object&gt;&lt;object type=&quot;3&quot; unique_id=&quot;10762&quot;&gt;&lt;property id=&quot;20148&quot; value=&quot;5&quot;/&gt;&lt;property id=&quot;20300&quot; value=&quot;Slide 3 - &amp;quot;А это про Вас!&amp;quot;&quot;/&gt;&lt;property id=&quot;20307&quot; value=&quot;366&quot;/&gt;&lt;/object&gt;&lt;object type=&quot;3&quot; unique_id=&quot;10763&quot;&gt;&lt;property id=&quot;20148&quot; value=&quot;5&quot;/&gt;&lt;property id=&quot;20300&quot; value=&quot;Slide 4 - &amp;quot;И это про вас. Можете «прочекать»&amp;quot;&quot;/&gt;&lt;property id=&quot;20307&quot; value=&quot;357&quot;/&gt;&lt;/object&gt;&lt;object type=&quot;3&quot; unique_id=&quot;10764&quot;&gt;&lt;property id=&quot;20148&quot; value=&quot;5&quot;/&gt;&lt;property id=&quot;20300&quot; value=&quot;Slide 5 - &amp;quot;Привыкайте жить в неопределенном мире. Неопределенность – надолго – это единственно, что известно точно&amp;quot;&quot;/&gt;&lt;property id=&quot;20307&quot; value=&quot;356&quot;/&gt;&lt;/object&gt;&lt;object type=&quot;3&quot; unique_id=&quot;10765&quot;&gt;&lt;property id=&quot;20148&quot; value=&quot;5&quot;/&gt;&lt;property id=&quot;20300&quot; value=&quot;Slide 6 - &amp;quot;И как вы будете управлять?&amp;quot;&quot;/&gt;&lt;property id=&quot;20307&quot; value=&quot;358&quot;/&gt;&lt;/object&gt;&lt;object type=&quot;3&quot; unique_id=&quot;10766&quot;&gt;&lt;property id=&quot;20148&quot; value=&quot;5&quot;/&gt;&lt;property id=&quot;20300&quot; value=&quot;Slide 7 - &amp;quot;Нужна новая парадигма управления&amp;quot;&quot;/&gt;&lt;property id=&quot;20307&quot; value=&quot;359&quot;/&gt;&lt;/object&gt;&lt;object type=&quot;3&quot; unique_id=&quot;10767&quot;&gt;&lt;property id=&quot;20148&quot; value=&quot;5&quot;/&gt;&lt;property id=&quot;20300&quot; value=&quot;Slide 8 - &amp;quot;Новый подход к управлению спасет не только компанию, но и человечество&amp;quot;&quot;/&gt;&lt;property id=&quot;20307&quot; value=&quot;360&quot;/&gt;&lt;/object&gt;&lt;object type=&quot;3&quot; unique_id=&quot;10768&quot;&gt;&lt;property id=&quot;20148&quot; value=&quot;5&quot;/&gt;&lt;property id=&quot;20300&quot; value=&quot;Slide 9 - &amp;quot;Рост: стратегия или оппортунизм?&amp;quot;&quot;/&gt;&lt;property id=&quot;20307&quot; value=&quot;361&quot;/&gt;&lt;/object&gt;&lt;object type=&quot;3&quot; unique_id=&quot;10769&quot;&gt;&lt;property id=&quot;20148&quot; value=&quot;5&quot;/&gt;&lt;property id=&quot;20300&quot; value=&quot;Slide 10 - &amp;quot;Качество:  рычаг для роста или самоцель?&amp;quot;&quot;/&gt;&lt;property id=&quot;20307&quot; value=&quot;362&quot;/&gt;&lt;/object&gt;&lt;object type=&quot;3&quot; unique_id=&quot;10770&quot;&gt;&lt;property id=&quot;20148&quot; value=&quot;5&quot;/&gt;&lt;property id=&quot;20300&quot; value=&quot;Slide 11 - &amp;quot;Новые элементы регулярного управления&amp;quot;&quot;/&gt;&lt;property id=&quot;20307&quot; value=&quot;363&quot;/&gt;&lt;/object&gt;&lt;object type=&quot;3&quot; unique_id=&quot;10771&quot;&gt;&lt;property id=&quot;20148&quot; value=&quot;5&quot;/&gt;&lt;property id=&quot;20300&quot; value=&quot;Slide 12 - &amp;quot;Инструменты антикризисного управления&amp;quot;&quot;/&gt;&lt;property id=&quot;20307&quot; value=&quot;364&quot;/&gt;&lt;/object&gt;&lt;/object&gt;&lt;object type=&quot;8&quot; unique_id=&quot;10785&quot;&gt;&lt;/object&gt;&lt;/object&gt;&lt;/database&gt;"/>
  <p:tag name="MMPROD_NEXTUNIQUEID" val="10009"/>
  <p:tag name="SECTOMILLISECCONVERTED" val="1"/>
  <p:tag name="WASPOLLED" val="7208F7C8A2F64A6AA48C7C3F1CD28938"/>
  <p:tag name="TPVERSION" val="5"/>
  <p:tag name="TPFULLVERSION" val="5.3.1.3337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120334759704C82A40DCE2BCCFFC04A&lt;/guid&gt;&#10;        &lt;description /&gt;&#10;        &lt;date&gt;2/24/2015 11:08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70EFE6FDA6D430EB411B077DEE0BBEF&lt;/guid&gt;&#10;            &lt;repollguid&gt;0B441393E50E40C785092BCC1C1884B8&lt;/repollguid&gt;&#10;            &lt;sourceid&gt;7CB6B057DEC84972AB30A17E14739E6C&lt;/sourceid&gt;&#10;            &lt;questiontext&gt;Получили ли Ваше предприятие выгоду от ВТО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B5A5E340DA942EC81B965A98B6AEA13&lt;/guid&gt;&#10;                    &lt;answertext&gt;Позитивный эффект&lt;/answertext&gt;&#10;                    &lt;valuetype&gt;0&lt;/valuetype&gt;&#10;                &lt;/answer&gt;&#10;                &lt;answer&gt;&#10;                    &lt;guid&gt;3CFED78B926140499E3B31B80F0F4C04&lt;/guid&gt;&#10;                    &lt;answertext&gt;Нет эффекта&lt;/answertext&gt;&#10;                    &lt;valuetype&gt;0&lt;/valuetype&gt;&#10;                &lt;/answer&gt;&#10;                &lt;answer&gt;&#10;                    &lt;guid&gt;B6F0557273184A9F86166634A4008432&lt;/guid&gt;&#10;                    &lt;answertext&gt;Небольшой негативный эффект&lt;/answertext&gt;&#10;                    &lt;valuetype&gt;0&lt;/valuetype&gt;&#10;                &lt;/answer&gt;&#10;                &lt;answer&gt;&#10;                    &lt;guid&gt;C86822BC5E0940DA91C97155590FC879&lt;/guid&gt;&#10;                    &lt;answertext&gt;Серьезный негативный эффект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Получили ли Ваше предприятие выгоду от ВТО?[;crlf;]62[;]67[;]62[;]False[;]0[;][;crlf;]2,61290322580645[;]2[;]0,904377146379109[;]0,81789802289282[;crlf;]3[;]0[;]Позитивный эффект1[;]Позитивный эффект[;][;crlf;]33[;]0[;]Нет эффекта2[;]Нет эффекта[;][;crlf;]11[;]0[;]Небольшой негативный эффект3[;]Небольшой негативный эффект[;][;crlf;]15[;]0[;]Серьезный негативный эффект4[;]Серьезный негативный эффект[;]"/>
  <p:tag name="HASRESULTS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BEFA8724C834A2098DEA769FA10B59A&lt;/guid&gt;&#10;        &lt;description /&gt;&#10;        &lt;date&gt;2/24/2015 11:19:0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CAE64EADCE94F56B15087063A65736F&lt;/guid&gt;&#10;            &lt;repollguid&gt;56A5F615F76A448E94D01EC2798317F4&lt;/repollguid&gt;&#10;            &lt;sourceid&gt;CAB0D3D9920842DCB5A05655D8E7D601&lt;/sourceid&gt;&#10;            &lt;questiontext&gt;Какую помощь со стороны государства Вы считаете наиболее правильной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8994CEA23B934524BA659843D21BCA6B&lt;/guid&gt;&#10;                    &lt;answertext&gt;Дешевые кредиты для предприятий отрасли&lt;/answertext&gt;&#10;                    &lt;valuetype&gt;0&lt;/valuetype&gt;&#10;                &lt;/answer&gt;&#10;                &lt;answer&gt;&#10;                    &lt;guid&gt;3743F9B850F545E3840F9ACCB92CF2B8&lt;/guid&gt;&#10;                    &lt;answertext&gt;Поддержка инвестиционных программ госмонополий -государственные инвестиции в инфраструктурные проекты&lt;/answertext&gt;&#10;                    &lt;valuetype&gt;0&lt;/valuetype&gt;&#10;                &lt;/answer&gt;&#10;                &lt;answer&gt;&#10;                    &lt;guid&gt;7BBB52FAEDAF4262AA69E670ADBDCEAB&lt;/guid&gt;&#10;                    &lt;answertext&gt;Госрегулирование цен на сырье&lt;/answertext&gt;&#10;                    &lt;valuetype&gt;0&lt;/valuetype&gt;&#10;                &lt;/answer&gt;&#10;                &lt;answer&gt;&#10;                    &lt;guid&gt;FB4F6989F815429894DCA1946067F23D&lt;/guid&gt;&#10;                    &lt;answertext&gt;Снижение налогов&lt;/answertext&gt;&#10;                    &lt;valuetype&gt;0&lt;/valuetype&gt;&#10;                &lt;/answer&gt;&#10;                &lt;answer&gt;&#10;                    &lt;guid&gt;38524A393BF44DB2A5C668D41585A426&lt;/guid&gt;&#10;                    &lt;answertext&gt;Полная или частичная национализация предприятий&lt;/answertext&gt;&#10;                    &lt;valuetype&gt;0&lt;/valuetype&gt;&#10;                &lt;/answer&gt;&#10;                &lt;answer&gt;&#10;                    &lt;guid&gt;CBD9D7CEB5664C8F90B750005ED663F3&lt;/guid&gt;&#10;                    &lt;answertext&gt;Покрытие убытков стратегических предприятий отрасли в кризисный год&lt;/answertext&gt;&#10;                    &lt;valuetype&gt;0&lt;/valuetype&gt;&#10;                &lt;/answer&gt;&#10;                &lt;answer&gt;&#10;                    &lt;guid&gt;F9EFE521B6B0458392C97A2C5B13DA6D&lt;/guid&gt;&#10;                    &lt;answertext&gt;Иное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Какую помощь со стороны государства Вы считаете наиболее правильной?[;crlf;]61[;]67[;]61[;]False[;]0[;][;crlf;]2,65573770491803[;]2[;]1,51371051980181[;]2,29131953775867[;crlf;]16[;]0[;]Дешевые кредиты для предприятий отрасли1[;]Дешевые кредиты для предприятий отрасли[;][;crlf;]15[;]0[;]Поддержка инвестиционных программ госмонополий -государственные инвестиции в инфраструктурные проекты2[;]Поддержка инвестиционных программ госмонополий -государственные инвестиции в инфраструктурные проекты[;][;crlf;]15[;]0[;]Госрегулирование цен на сырье3[;]Госрегулирование цен на сырье[;][;crlf;]11[;]0[;]Снижение налогов4[;]Снижение налогов[;][;crlf;]0[;]0[;]Полная или частичная национализация предприятий5[;]Полная или частичная национализация предприятий[;][;crlf;]1[;]0[;]Покрытие убытков стратегических предприятий отрасли в кризисный год6[;]Покрытие убытков стратегических предприятий отрасли в кризисный год[;][;crlf;]3[;]0[;]Иное7[;]Иное[;]"/>
  <p:tag name="HASRESULTS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F045589C015412AA503BB6F16A210F0&lt;/guid&gt;&#10;        &lt;description /&gt;&#10;        &lt;date&gt;2/24/2015 11:33:0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3DD9A16B1A1444AB1D253FB342D7E55&lt;/guid&gt;&#10;            &lt;repollguid&gt;E131A5FD67594CABA85285113FFBF495&lt;/repollguid&gt;&#10;            &lt;sourceid&gt;06ACDA0903104BA8A9E95D6B8CE5A0E2&lt;/sourceid&gt;&#10;            &lt;questiontext&gt;Какие действия Вы предпримите в первую очередь для снижения последствий кризиса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7143EE2AEA04613997758D07915CF2B&lt;/guid&gt;&#10;                    &lt;answertext&gt;Сокращать накладные (коммерческие, общепроизводственные) расходы&lt;/answertext&gt;&#10;                    &lt;valuetype&gt;0&lt;/valuetype&gt;&#10;                &lt;/answer&gt;&#10;                &lt;answer&gt;&#10;                    &lt;guid&gt;066A37D949C04670A636AEACDCF964B3&lt;/guid&gt;&#10;                    &lt;answertext&gt;Сокращать выплаты топ-менеджерам и руководителям&lt;/answertext&gt;&#10;                    &lt;valuetype&gt;0&lt;/valuetype&gt;&#10;                &lt;/answer&gt;&#10;                &lt;answer&gt;&#10;                    &lt;guid&gt;C587324DF15544E096A927D0B9697888&lt;/guid&gt;&#10;                    &lt;answertext&gt;Сокращать персонал&lt;/answertext&gt;&#10;                    &lt;valuetype&gt;0&lt;/valuetype&gt;&#10;                &lt;/answer&gt;&#10;                &lt;answer&gt;&#10;                    &lt;guid&gt;913CF8F695D9457082C95799D4F87EE2&lt;/guid&gt;&#10;                    &lt;answertext&gt;Пересматривать условия договоров с клиентами (снижение отсрочек, увеличение предоплаты)&lt;/answertext&gt;&#10;                    &lt;valuetype&gt;0&lt;/valuetype&gt;&#10;                &lt;/answer&gt;&#10;                &lt;answer&gt;&#10;                    &lt;guid&gt;7282BF0642E64627AB5891BA150C31EF&lt;/guid&gt;&#10;                    &lt;answertext&gt;Наращивать обороты продаж любыми способами&lt;/answertext&gt;&#10;                    &lt;valuetype&gt;0&lt;/valuetype&gt;&#10;                &lt;/answer&gt;&#10;                &lt;answer&gt;&#10;                    &lt;guid&gt;52AC2B61D63D49CBAEDB30A5A119AC7D&lt;/guid&gt;&#10;                    &lt;answertext&gt;Увеличивать долю государственных заказов в своем портфеле&lt;/answertext&gt;&#10;                    &lt;valuetype&gt;0&lt;/valuetype&gt;&#10;                &lt;/answer&gt;&#10;                &lt;answer&gt;&#10;                    &lt;guid&gt;B78A9BBC315E466D97DB2B69F384855B&lt;/guid&gt;&#10;                    &lt;answertext&gt;Иное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Какие действия Вы предпримите в первую очередь для снижения последствий кризиса?[;crlf;]63[;]67[;]63[;]False[;]0[;][;crlf;]3,44444444444444[;]4[;]1,82380883307763[;]3,32627865961199[;crlf;]20[;]0[;]Сокращать накладные (коммерческие, общепроизводственные) расходы1[;]Сокращать накладные (коммерческие, общепроизводственные) расходы[;][;crlf;]1[;]0[;]Сокращать выплаты топ-менеджерам и руководителям2[;]Сокращать выплаты топ-менеджерам и руководителям[;][;crlf;]3[;]0[;]Сокращать персонал3[;]Сокращать персонал[;][;crlf;]15[;]0[;]Пересматривать условия договоров с клиентами (снижение отсрочек, увеличение предоплаты)4[;]Пересматривать условия договоров с клиентами (снижение отсрочек, увеличение предоплаты)[;][;crlf;]18[;]0[;]Наращивать обороты продаж любыми способами5[;]Наращивать обороты продаж любыми способами[;][;crlf;]6[;]0[;]Увеличивать долю государственных заказов в своем портфеле6[;]Увеличивать долю государственных заказов в своем портфеле[;][;crlf;]0[;]0[;]Иное7[;]Иное[;]"/>
  <p:tag name="HASRESULTS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F03169AB3684524AD7355A47CD8E21F&lt;/guid&gt;&#10;        &lt;description /&gt;&#10;        &lt;date&gt;2/24/2015 11:11:1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3002AFD09024E1FB508AB2709C15FAE&lt;/guid&gt;&#10;            &lt;repollguid&gt;8BB59842ACFD4849A79B163D2E2637B3&lt;/repollguid&gt;&#10;            &lt;sourceid&gt;325FE7C94AD74135A96E43380FF8ECAA&lt;/sourceid&gt;&#10;            &lt;questiontext&gt;Планируете ли Вы изменение численности персонала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8CCE6DA8411145DCB89BB62149F3ADD1&lt;/guid&gt;&#10;                    &lt;answertext&gt;Планируем дополнительный набор&lt;/answertext&gt;&#10;                    &lt;valuetype&gt;0&lt;/valuetype&gt;&#10;                &lt;/answer&gt;&#10;                &lt;answer&gt;&#10;                    &lt;guid&gt;271DF4198411454591ADEDE6737F2235&lt;/guid&gt;&#10;                    &lt;answertext&gt;Численность меняться не будет&lt;/answertext&gt;&#10;                    &lt;valuetype&gt;0&lt;/valuetype&gt;&#10;                &lt;/answer&gt;&#10;                &lt;answer&gt;&#10;                    &lt;guid&gt;D82FA5775A394C5CB34B766DC146C38F&lt;/guid&gt;&#10;                    &lt;answertext&gt;Сокращаем на 10%&lt;/answertext&gt;&#10;                    &lt;valuetype&gt;0&lt;/valuetype&gt;&#10;                &lt;/answer&gt;&#10;                &lt;answer&gt;&#10;                    &lt;guid&gt;0937F84EC1FC46D389E765271D83A9CC&lt;/guid&gt;&#10;                    &lt;answertext&gt;Сокращаем на 20%&lt;/answertext&gt;&#10;                    &lt;valuetype&gt;0&lt;/valuetype&gt;&#10;                &lt;/answer&gt;&#10;                &lt;answer&gt;&#10;                    &lt;guid&gt;DF95A807559E4277883537F67935E188&lt;/guid&gt;&#10;                    &lt;answertext&gt;Сокращаем на 30%&lt;/answertext&gt;&#10;                    &lt;valuetype&gt;0&lt;/valuetype&gt;&#10;                &lt;/answer&gt;&#10;                &lt;answer&gt;&#10;                    &lt;guid&gt;24C9BAA11D8C4ADF9D08AC33B24613EC&lt;/guid&gt;&#10;                    &lt;answertext&gt;Сокращаем на 50%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Планируете ли Вы изменение численности персонала?[;crlf;]62[;]67[;]62[;]False[;]0[;][;crlf;]2,83870967741936[;]2,5[;]1,24684826387662[;]1,55463059313215[;crlf;]6[;]0[;]Планируем дополнительный набор1[;]Планируем дополнительный набор[;][;crlf;]25[;]0[;]Численность меняться не будет2[;]Численность меняться не будет[;][;crlf;]14[;]0[;]Сокращаем на 10%3[;]Сокращаем на 10%[;][;crlf;]8[;]0[;]Сокращаем на 20%4[;]Сокращаем на 20%[;][;crlf;]8[;]0[;]Сокращаем на 30%5[;]Сокращаем на 30%[;][;crlf;]1[;]0[;]Сокращаем на 50%6[;]Сокращаем на 50%[;]"/>
  <p:tag name="HASRESULTS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SCHEM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94950175E934BE29D62FEE3E85B2EAB&lt;/guid&gt;&#10;        &lt;description /&gt;&#10;        &lt;date&gt;2/24/2015 11:41:3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61C39B5C01B49D39AFCA69BBC6E9023&lt;/guid&gt;&#10;            &lt;repollguid&gt;E8E0D722C546471491BDA0A001D637D7&lt;/repollguid&gt;&#10;            &lt;sourceid&gt;9A0D3AF1A1D241578AEC9AC8D1AD848E&lt;/sourceid&gt;&#10;            &lt;questiontext&gt;Что на Ваш взгляд является ключевым фактором успеха для выживания в кризис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C4F9A1F65D4469BB5BE317297E22375&lt;/guid&gt;&#10;                    &lt;answertext&gt;Помощь государства&lt;/answertext&gt;&#10;                    &lt;valuetype&gt;0&lt;/valuetype&gt;&#10;                &lt;/answer&gt;&#10;                &lt;answer&gt;&#10;                    &lt;guid&gt;54B090F9CF564DA2B70BF48EEAD7029C&lt;/guid&gt;&#10;                    &lt;answertext&gt;Личные связи генерального директора&lt;/answertext&gt;&#10;                    &lt;valuetype&gt;0&lt;/valuetype&gt;&#10;                &lt;/answer&gt;&#10;                &lt;answer&gt;&#10;                    &lt;guid&gt;69557F57D655422F806BED44611129B5&lt;/guid&gt;&#10;                    &lt;answertext&gt;«Боевой дух» персонала&lt;/answertext&gt;&#10;                    &lt;valuetype&gt;0&lt;/valuetype&gt;&#10;                &lt;/answer&gt;&#10;                &lt;answer&gt;&#10;                    &lt;guid&gt;C3FE9C53F21246ECA606C96D9EE244D9&lt;/guid&gt;&#10;                    &lt;answertext&gt;Предприятия отрасли координируют усилия и выступают «единым фронтом»&lt;/answertext&gt;&#10;                    &lt;valuetype&gt;0&lt;/valuetype&gt;&#10;                &lt;/answer&gt;&#10;                &lt;answer&gt;&#10;                    &lt;guid&gt;4D34C2A86130426EBA5A951E64EF830C&lt;/guid&gt;&#10;                    &lt;answertext&gt;Агрессивный выход на международные ранки&lt;/answertext&gt;&#10;                    &lt;valuetype&gt;0&lt;/valuetype&gt;&#10;                &lt;/answer&gt;&#10;                &lt;answer&gt;&#10;                    &lt;guid&gt;13C7F74BB11748229C07A518FA64BA36&lt;/guid&gt;&#10;                    &lt;answertext&gt;Быстрое и радикальное сокращение расходов, включая персонал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Что на Ваш взгляд является ключевым фактором успеха для выживания в кризис?[;crlf;]60[;]67[;]60[;]False[;]0[;][;crlf;]4,01666666666667[;]4[;]1,48875413983938[;]2,21638888888889[;crlf;]3[;]0[;]Помощь государства1[;]Помощь государства[;][;crlf;]5[;]0[;]Личные связи генерального директора2[;]Личные связи генерального директора[;][;crlf;]17[;]0[;]«Боевой дух» персонала3[;]«Боевой дух» персонала[;][;crlf;]14[;]0[;]Предприятия отрасли координируют усилия и выступают «единым фронтом»4[;]Предприятия отрасли координируют усилия и выступают «единым фронтом»[;][;crlf;]5[;]0[;]Агрессивный выход на международные ранки5[;]Агрессивный выход на международные ранки[;][;crlf;]16[;]0[;]Быстрое и радикальное сокращение расходов, включая персонал6[;]Быстрое и радикальное сокращение расходов, включая персонал[;]"/>
  <p:tag name="HASRESULTS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5A53B21BC5343B6970CE77762991733&lt;/guid&gt;&#10;        &lt;description /&gt;&#10;        &lt;date&gt;2/24/2015 10:5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B89F28C5B6747F0AD5FDCDB2875C48A&lt;/guid&gt;&#10;            &lt;repollguid&gt;DDFE70A7EFD949D4B570F7A99204B7DB&lt;/repollguid&gt;&#10;            &lt;sourceid&gt;18B4E587EC864C2D81A27A1E3BE1D698&lt;/sourceid&gt;&#10;            &lt;questiontext&gt;Насколько сильно Вы почувствовали кризис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A73D59F3A16449BA288EE723B40EE0A&lt;/guid&gt;&#10;                    &lt;answertext&gt;Кризис работает на нас&lt;/answertext&gt;&#10;                    &lt;valuetype&gt;0&lt;/valuetype&gt;&#10;                &lt;/answer&gt;&#10;                &lt;answer&gt;&#10;                    &lt;guid&gt;D33E8C0B73FE43DEB22B6E3BD7221BE7&lt;/guid&gt;&#10;                    &lt;answertext&gt;Нет влияния кризиса&lt;/answertext&gt;&#10;                    &lt;valuetype&gt;0&lt;/valuetype&gt;&#10;                &lt;/answer&gt;&#10;                &lt;answer&gt;&#10;                    &lt;guid&gt;C2F208A23C314D3BB5B9A04EDD983E8E&lt;/guid&gt;&#10;                    &lt;answertext&gt;Небольшое влияние&lt;/answertext&gt;&#10;                    &lt;valuetype&gt;0&lt;/valuetype&gt;&#10;                &lt;/answer&gt;&#10;                &lt;answer&gt;&#10;                    &lt;guid&gt;0F2BF7186FBC4062902A3C361F77D1C6&lt;/guid&gt;&#10;                    &lt;answertext&gt;Сильное влияние, но жить можно&lt;/answertext&gt;&#10;                    &lt;valuetype&gt;0&lt;/valuetype&gt;&#10;                &lt;/answer&gt;&#10;                &lt;answer&gt;&#10;                    &lt;guid&gt;5EFFD13F93AC4192A1C293A5B329E8F0&lt;/guid&gt;&#10;                    &lt;answertext&gt;Очень сильное влияние&lt;/answertext&gt;&#10;                    &lt;valuetype&gt;0&lt;/valuetype&gt;&#10;                &lt;/answer&gt;&#10;                &lt;answer&gt;&#10;                    &lt;guid&gt;0A889A7BD3C144AEA9412DA59999ACF3&lt;/guid&gt;&#10;                    &lt;answertext&gt;Катастрофа, надеемся выжить&lt;/answertext&gt;&#10;                    &lt;valuetype&gt;0&lt;/valuetype&gt;&#10;                &lt;/answer&gt;&#10;                &lt;answer&gt;&#10;                    &lt;guid&gt;0B0155DA86D645A3989B9281D0F95E21&lt;/guid&gt;&#10;                    &lt;answertext&gt;На грани банкротства&lt;/answertext&gt;&#10;                    &lt;valuetype&gt;0&lt;/valuetype&gt;&#10;                &lt;/answer&gt;&#10;                &lt;answer&gt;&#10;                    &lt;guid&gt;91B8DDBB159B4ACA987080E3894D4211&lt;/guid&gt;&#10;                    &lt;answertext&gt;Если не разоримся – будет чудо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Насколько сильно Вы почувствовали кризис?[;crlf;]62[;]63[;]62[;]False[;]0[;][;crlf;]4,2741935483871[;]4[;]1,41614372833876[;]2,00546305931322[;crlf;]6[;]0[;]Кризис работает на нас1[;]Кризис работает на нас[;][;crlf;]1[;]0[;]Нет влияния кризиса2[;]Нет влияния кризиса[;][;crlf;]2[;]0[;]Небольшое влияние3[;]Небольшое влияние[;][;crlf;]25[;]0[;]Сильное влияние, но жить можно4[;]Сильное влияние, но жить можно[;][;crlf;]20[;]0[;]Очень сильное влияние5[;]Очень сильное влияние[;][;crlf;]6[;]0[;]Катастрофа, надеемся выжить6[;]Катастрофа, надеемся выжить[;][;crlf;]1[;]0[;]На грани банкротства7[;]На грани банкротства[;][;crlf;]1[;]0[;]Если не разоримся – будет чудо8[;]Если не разоримся – будет чудо[;]"/>
  <p:tag name="HASRESULTS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8B712E4C8CE40158F7A4E6BE6F058C1&lt;/guid&gt;&#10;        &lt;description /&gt;&#10;        &lt;date&gt;2/24/2015 11:23:5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D7AD7FC8190497AA296D3F32F17DAD3&lt;/guid&gt;&#10;            &lt;repollguid&gt;EE84B6117BF74B6288E7D6992F898C17&lt;/repollguid&gt;&#10;            &lt;sourceid&gt;5B9744B28AA447498C66C26B7E65EB2D&lt;/sourceid&gt;&#10;            &lt;questiontext&gt;Наибольшую проблему для вашего предприятия Вы видите в: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16E7F43B243A4E0C947F307B56B60429&lt;/guid&gt;&#10;                    &lt;answertext&gt;Падение спроса&lt;/answertext&gt;&#10;                    &lt;valuetype&gt;0&lt;/valuetype&gt;&#10;                &lt;/answer&gt;&#10;                &lt;answer&gt;&#10;                    &lt;guid&gt;871F6FD140C641FB9CF9FAD9FA84EAB1&lt;/guid&gt;&#10;                    &lt;answertext&gt;Рост стоимости сырья&lt;/answertext&gt;&#10;                    &lt;valuetype&gt;0&lt;/valuetype&gt;&#10;                &lt;/answer&gt;&#10;                &lt;answer&gt;&#10;                    &lt;guid&gt;A9B1895E723745168403DA14D0D83ABC&lt;/guid&gt;&#10;                    &lt;answertext&gt;Снижение возможности кредитования&lt;/answertext&gt;&#10;                    &lt;valuetype&gt;0&lt;/valuetype&gt;&#10;                &lt;/answer&gt;&#10;                &lt;answer&gt;&#10;                    &lt;guid&gt;FDDACD869C8C4D65875AC186A183342E&lt;/guid&gt;&#10;                    &lt;answertext&gt;Отсрочка платежей от клиентов или не платят&lt;/answertext&gt;&#10;                    &lt;valuetype&gt;0&lt;/valuetype&gt;&#10;                &lt;/answer&gt;&#10;                &lt;answer&gt;&#10;                    &lt;guid&gt;D6C736320DD3480E85573DC749F8615F&lt;/guid&gt;&#10;                    &lt;answertext&gt;Социальные обязательства перед работниками и местными органами власти&lt;/answertext&gt;&#10;                    &lt;valuetype&gt;0&lt;/valuetype&gt;&#10;                &lt;/answer&gt;&#10;                &lt;answer&gt;&#10;                    &lt;guid&gt;9E060C0F9B0E44618E8DB9D503CAB4AD&lt;/guid&gt;&#10;                    &lt;answertext&gt;Диктат крупных потребителей&lt;/answertext&gt;&#10;                    &lt;valuetype&gt;0&lt;/valuetype&gt;&#10;                &lt;/answer&gt;&#10;                &lt;answer&gt;&#10;                    &lt;guid&gt;D58FD8BD0B104A4C9A3827B0D1729922&lt;/guid&gt;&#10;                    &lt;answertext&gt;Демпинг конкурентов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Наибольшую проблему для вашего предприятия Вы видите в:[;crlf;]62[;]65[;]62[;]False[;]0[;][;crlf;]3,01612903225806[;]2,5[;]1,93016742950743[;]3,72554630593132[;crlf;]19[;]0[;]Падение спроса1[;]Падение спроса[;][;crlf;]12[;]0[;]Рост стоимости сырья2[;]Рост стоимости сырья[;][;crlf;]6[;]0[;]Снижение возможности кредитования3[;]Снижение возможности кредитования[;][;crlf;]14[;]0[;]Отсрочка платежей от клиентов или не платят4[;]Отсрочка платежей от клиентов или не платят[;][;crlf;]1[;]0[;]Социальные обязательства перед работниками и местными органами власти5[;]Социальные обязательства перед работниками и местными органами власти[;][;crlf;]5[;]0[;]Диктат крупных потребителей6[;]Диктат крупных потребителей[;][;crlf;]5[;]0[;]Демпинг конкурентов7[;]Демпинг конкурентов[;]"/>
  <p:tag name="HASRESULTS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96BC3DCC70E345B68F2F905560CE8F35&lt;/guid&gt;&#10;        &lt;description /&gt;&#10;        &lt;date&gt;2/24/2015 11:04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5069DCC7FA54C93A25CDE6ACB78E332&lt;/guid&gt;&#10;            &lt;repollguid&gt;E4F895EE3F124A27903C76B22D67C291&lt;/repollguid&gt;&#10;            &lt;sourceid&gt;A538BE7C2DC24B68BBC4AA228078090C&lt;/sourceid&gt;&#10;            &lt;questiontext&gt;Когда Вы ожидаете дно кризиса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00D9DCBCEA84777AE29BC9DD6A31EAC&lt;/guid&gt;&#10;                    &lt;answertext&gt;Уже пройдено&lt;/answertext&gt;&#10;                    &lt;valuetype&gt;0&lt;/valuetype&gt;&#10;                &lt;/answer&gt;&#10;                &lt;answer&gt;&#10;                    &lt;guid&gt;F9FF7416814341B68C69A7053E50CD30&lt;/guid&gt;&#10;                    &lt;answertext&gt;Мы на дне&lt;/answertext&gt;&#10;                    &lt;valuetype&gt;0&lt;/valuetype&gt;&#10;                &lt;/answer&gt;&#10;                &lt;answer&gt;&#10;                    &lt;guid&gt;03BBB224366A4B6F95335C9DB6F469DF&lt;/guid&gt;&#10;                    &lt;answertext&gt;Весной 2015&lt;/answertext&gt;&#10;                    &lt;valuetype&gt;0&lt;/valuetype&gt;&#10;                &lt;/answer&gt;&#10;                &lt;answer&gt;&#10;                    &lt;guid&gt;71D4A1C12FAC4A2EAA37A7E1D0510FD4&lt;/guid&gt;&#10;                    &lt;answertext&gt;Летом 2015&lt;/answertext&gt;&#10;                    &lt;valuetype&gt;0&lt;/valuetype&gt;&#10;                &lt;/answer&gt;&#10;                &lt;answer&gt;&#10;                    &lt;guid&gt;3C3009303BCE4BB2B898AD070D26761F&lt;/guid&gt;&#10;                    &lt;answertext&gt;Осенью 2015&lt;/answertext&gt;&#10;                    &lt;valuetype&gt;0&lt;/valuetype&gt;&#10;                &lt;/answer&gt;&#10;                &lt;answer&gt;&#10;                    &lt;guid&gt;565C1C6C58274AE5890426D2293F98DE&lt;/guid&gt;&#10;                    &lt;answertext&gt;Зимой 2015-2016&lt;/answertext&gt;&#10;                    &lt;valuetype&gt;0&lt;/valuetype&gt;&#10;                &lt;/answer&gt;&#10;                &lt;answer&gt;&#10;                    &lt;guid&gt;9291B1F362A1409FA7FFC52A94CF2AD5&lt;/guid&gt;&#10;                    &lt;answertext&gt;Весной 2016&lt;/answertext&gt;&#10;                    &lt;valuetype&gt;0&lt;/valuetype&gt;&#10;                &lt;/answer&gt;&#10;                &lt;answer&gt;&#10;                    &lt;guid&gt;A727BD1EE2D7463B959EBF654B4095AD&lt;/guid&gt;&#10;                    &lt;answertext&gt;Будем падать много лет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Когда Вы ожидаете дно кризиса?[;crlf;]63[;]65[;]63[;]False[;]0[;][;crlf;]5,17460317460317[;]6[;]2,05124571163811[;]4,20760896951373[;crlf;]3[;]0[;]Уже пройдено1[;]Уже пройдено[;][;crlf;]5[;]0[;]Мы на дне2[;]Мы на дне[;][;crlf;]8[;]0[;]Весной 20153[;]Весной 2015[;][;crlf;]6[;]0[;]Летом 20154[;]Летом 2015[;][;crlf;]9[;]0[;]Осенью 20155[;]Осенью 2015[;][;crlf;]14[;]0[;]Зимой 2015-20166[;]Зимой 2015-2016[;][;crlf;]8[;]0[;]Весной 20167[;]Весной 2016[;][;crlf;]10[;]0[;]Будем падать много лет8[;]Будем падать много лет[;]"/>
  <p:tag name="HASRESULTS" val="Tru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werPoint_Шаблон_ЭКОПСИ">
  <a:themeElements>
    <a:clrScheme name="Тема2">
      <a:dk1>
        <a:srgbClr val="000000"/>
      </a:dk1>
      <a:lt1>
        <a:srgbClr val="FFFFFF"/>
      </a:lt1>
      <a:dk2>
        <a:srgbClr val="C80C47"/>
      </a:dk2>
      <a:lt2>
        <a:srgbClr val="707173"/>
      </a:lt2>
      <a:accent1>
        <a:srgbClr val="C80C47"/>
      </a:accent1>
      <a:accent2>
        <a:srgbClr val="939496"/>
      </a:accent2>
      <a:accent3>
        <a:srgbClr val="ADAEAF"/>
      </a:accent3>
      <a:accent4>
        <a:srgbClr val="D9DADB"/>
      </a:accent4>
      <a:accent5>
        <a:srgbClr val="D28E05"/>
      </a:accent5>
      <a:accent6>
        <a:srgbClr val="156570"/>
      </a:accent6>
      <a:hlink>
        <a:srgbClr val="0033C8"/>
      </a:hlink>
      <a:folHlink>
        <a:srgbClr val="660066"/>
      </a:folHlink>
    </a:clrScheme>
    <a:fontScheme name="Тема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Тема2">
      <a:fillStyleLst>
        <a:solidFill>
          <a:schemeClr val="phClr"/>
        </a:solidFill>
        <a:blipFill>
          <a:blip xmlns:r="http://schemas.openxmlformats.org/officeDocument/2006/relationships" r:embed="rId1"/>
          <a:tile tx="0" ty="0" sx="50000" sy="50000" flip="none" algn="tl"/>
        </a:blipFill>
        <a:blipFill>
          <a:blip xmlns:r="http://schemas.openxmlformats.org/officeDocument/2006/relationships" r:embed="rId2"/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rgbClr val="FFFFFF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PowerPoint_Шаблон_ЭКОПСИ</Template>
  <TotalTime>8335</TotalTime>
  <Words>1248</Words>
  <Application>Microsoft Office PowerPoint</Application>
  <PresentationFormat>Произвольный</PresentationFormat>
  <Paragraphs>294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PowerPoint_Шаблон_ЭКОПСИ</vt:lpstr>
      <vt:lpstr>Лист Microsoft Excel 97-2003</vt:lpstr>
      <vt:lpstr>Диаграмма</vt:lpstr>
      <vt:lpstr>НОВАЯ СТРАТЕГИЯ В СМУТНОЕ ВРЕМЯ</vt:lpstr>
      <vt:lpstr>ЭКОПСИ –крупнейшая HR консалтинговая компания на рынке России и СНГ</vt:lpstr>
      <vt:lpstr>Насколько сильно Вы почувствовали кризис?</vt:lpstr>
      <vt:lpstr>Наибольшую проблему для вашего предприятия Вы видите в:</vt:lpstr>
      <vt:lpstr>Когда Вы ожидаете дно кризиса?</vt:lpstr>
      <vt:lpstr>Это не про вас! Не так ли?</vt:lpstr>
      <vt:lpstr>А это про вас!</vt:lpstr>
      <vt:lpstr>Будни кризиса. Можете «прочекать»</vt:lpstr>
      <vt:lpstr>Привыкайте жить в неопределенном мире. Неопределенность – надолго – это единственное, что известно точно</vt:lpstr>
      <vt:lpstr>И как вы будете управлять?</vt:lpstr>
      <vt:lpstr>Нужна новая парадигма управления</vt:lpstr>
      <vt:lpstr>Новый подход к управлению спасет не только компанию, но и человечество</vt:lpstr>
      <vt:lpstr>Рост: стратегия или оппортунизм?</vt:lpstr>
      <vt:lpstr>Качество:  рычаг для роста или самоцель?</vt:lpstr>
      <vt:lpstr>Новые элементы регулярного управления</vt:lpstr>
      <vt:lpstr>Элементы антикризисного управления</vt:lpstr>
      <vt:lpstr>Элементы антикризисного управления</vt:lpstr>
      <vt:lpstr>Элементы антикризисного управления</vt:lpstr>
      <vt:lpstr>Получили ли Ваше предприятие выгоду от ВТО?</vt:lpstr>
      <vt:lpstr>Какую помощь со стороны государства Вы считаете наиболее правильной?</vt:lpstr>
      <vt:lpstr>Какие действия Вы предпримите в первую очередь для снижения последствий кризиса?</vt:lpstr>
      <vt:lpstr>Планируете ли Вы изменение численности персонала?</vt:lpstr>
      <vt:lpstr>Что на Ваш взгляд является ключевым фактором успеха для выживания в кризис?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ramil</dc:creator>
  <cp:lastModifiedBy>Наталья Сахарова</cp:lastModifiedBy>
  <cp:revision>292</cp:revision>
  <dcterms:created xsi:type="dcterms:W3CDTF">2015-01-22T13:15:53Z</dcterms:created>
  <dcterms:modified xsi:type="dcterms:W3CDTF">2015-03-27T08:17:22Z</dcterms:modified>
</cp:coreProperties>
</file>